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3.xml" ContentType="application/vnd.openxmlformats-officedocument.drawingml.char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harts/chart1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10.xml" ContentType="application/vnd.openxmlformats-officedocument.drawingml.chart+xml"/>
  <Override PartName="/ppt/charts/chart9.xml" ContentType="application/vnd.openxmlformats-officedocument.drawingml.chart+xml"/>
  <Override PartName="/ppt/charts/chart8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7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53"/>
  </p:notesMasterIdLst>
  <p:sldIdLst>
    <p:sldId id="322" r:id="rId2"/>
    <p:sldId id="256" r:id="rId3"/>
    <p:sldId id="31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11" r:id="rId19"/>
    <p:sldId id="312" r:id="rId20"/>
    <p:sldId id="271" r:id="rId21"/>
    <p:sldId id="272" r:id="rId22"/>
    <p:sldId id="273" r:id="rId23"/>
    <p:sldId id="279" r:id="rId24"/>
    <p:sldId id="274" r:id="rId25"/>
    <p:sldId id="280" r:id="rId26"/>
    <p:sldId id="275" r:id="rId27"/>
    <p:sldId id="276" r:id="rId28"/>
    <p:sldId id="277" r:id="rId29"/>
    <p:sldId id="278" r:id="rId30"/>
    <p:sldId id="308" r:id="rId31"/>
    <p:sldId id="285" r:id="rId32"/>
    <p:sldId id="286" r:id="rId33"/>
    <p:sldId id="287" r:id="rId34"/>
    <p:sldId id="288" r:id="rId35"/>
    <p:sldId id="310" r:id="rId36"/>
    <p:sldId id="309" r:id="rId37"/>
    <p:sldId id="291" r:id="rId38"/>
    <p:sldId id="292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17" r:id="rId49"/>
    <p:sldId id="318" r:id="rId50"/>
    <p:sldId id="319" r:id="rId51"/>
    <p:sldId id="32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4FF"/>
    <a:srgbClr val="2813FF"/>
    <a:srgbClr val="1A1A1A"/>
    <a:srgbClr val="A537B4"/>
    <a:srgbClr val="CD2364"/>
    <a:srgbClr val="FA9600"/>
    <a:srgbClr val="00CD00"/>
    <a:srgbClr val="EBC80A"/>
    <a:srgbClr val="4D4D4D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244700000000001E-2"/>
          <c:y val="5.5159399999999997E-2"/>
          <c:w val="0.94675500000000001"/>
          <c:h val="0.6664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3788-D14E-981F-2E6668E1E58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88-D14E-981F-2E6668E1E580}"/>
              </c:ext>
            </c:extLst>
          </c:dPt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0-664A-949A-DD7E64B79BC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B0-664A-949A-DD7E64B79BC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B0-664A-949A-DD7E64B79BC6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B0-664A-949A-DD7E64B79BC6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0-664A-949A-DD7E64B79BC6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B0-664A-949A-DD7E64B79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lnSpc>
                    <a:spcPct val="80000"/>
                  </a:lnSpc>
                  <a:spcAft>
                    <a:spcPts val="300"/>
                  </a:spcAft>
                  <a:defRPr sz="1400" b="0" i="0" u="none" strike="noStrike">
                    <a:solidFill>
                      <a:srgbClr val="333333"/>
                    </a:solidFill>
                    <a:latin typeface="Open Sans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lnSpc>
                <a:spcPct val="90000"/>
              </a:lnSpc>
              <a:defRPr sz="1400" b="0" i="0" u="none" strike="noStrike">
                <a:solidFill>
                  <a:srgbClr val="333333"/>
                </a:solidFill>
                <a:latin typeface="Aventa Medium" pitchFamily="2" charset="77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3234099999999998"/>
          <c:w val="0.91763799999999995"/>
          <c:h val="6.76593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Open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17999999999997E-2"/>
          <c:y val="9.1020900000000002E-2"/>
          <c:w val="0.87928899999999999"/>
          <c:h val="0.65991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7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Sheet1!$B$3:$D$3</c:f>
              <c:numCache>
                <c:formatCode>General</c:formatCode>
                <c:ptCount val="3"/>
                <c:pt idx="0">
                  <c:v>20</c:v>
                </c:pt>
                <c:pt idx="1">
                  <c:v>40</c:v>
                </c:pt>
                <c:pt idx="2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77-3141-834A-132C26979B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2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Sheet1!$B$4:$D$4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77-3141-834A-132C26979BC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67"/>
            <c:spPr>
              <a:solidFill>
                <a:schemeClr val="accent3"/>
              </a:solidFill>
              <a:ln w="6350" cap="flat" cmpd="sng" algn="ctr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Sheet1!$B$5:$D$5</c:f>
              <c:numCache>
                <c:formatCode>General</c:formatCode>
                <c:ptCount val="3"/>
                <c:pt idx="0">
                  <c:v>40</c:v>
                </c:pt>
                <c:pt idx="1">
                  <c:v>70</c:v>
                </c:pt>
                <c:pt idx="2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77-3141-834A-132C26979BC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Sheet1!$B$6:$D$6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477-3141-834A-132C26979BC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32"/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Sheet1!$B$7:$D$7</c:f>
              <c:numCache>
                <c:formatCode>General</c:formatCode>
                <c:ptCount val="3"/>
                <c:pt idx="0">
                  <c:v>60</c:v>
                </c:pt>
                <c:pt idx="1">
                  <c:v>10</c:v>
                </c:pt>
                <c:pt idx="2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477-3141-834A-132C26979BC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Sheet1!$B$8:$D$8</c:f>
              <c:numCache>
                <c:formatCode>General</c:formatCode>
                <c:ptCount val="3"/>
                <c:pt idx="0">
                  <c:v>7</c:v>
                </c:pt>
                <c:pt idx="1">
                  <c:v>60</c:v>
                </c:pt>
                <c:pt idx="2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477-3141-834A-132C26979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rgbClr val="EBEBEB"/>
            </a:solidFill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crossBetween val="between"/>
        <c:majorUnit val="7.5"/>
        <c:minorUnit val="3.75"/>
      </c:val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one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11" b="0" i="0" u="none" strike="noStrike" kern="1200" baseline="0">
                <a:solidFill>
                  <a:srgbClr val="504E4E"/>
                </a:solidFill>
                <a:latin typeface="Open Sans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70"/>
        <c:minorUnit val="3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2690599999999998E-2"/>
          <c:y val="0.91413999999999995"/>
          <c:w val="0.85601799999999995"/>
          <c:h val="8.58600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853099999999998E-2"/>
          <c:y val="8.3909499999999998E-2"/>
          <c:w val="0.92754700000000001"/>
          <c:h val="0.7966060000000000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7-B74F-84BE-36A997E49AE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33E4F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2FF0-AE4A-A6D1-E5DEE6884913}"/>
              </c:ext>
            </c:extLst>
          </c:dPt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37-B74F-84BE-36A997E49AE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37-B74F-84BE-36A997E49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3175" cap="flat">
            <a:noFill/>
            <a:miter lim="400000"/>
          </a:ln>
        </c:spPr>
        <c:txPr>
          <a:bodyPr rot="0"/>
          <a:lstStyle/>
          <a:p>
            <a:pPr>
              <a:defRPr sz="106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high"/>
        <c:spPr>
          <a:ln w="3175" cap="flat">
            <a:noFill/>
            <a:miter lim="400000"/>
          </a:ln>
        </c:spPr>
        <c:txPr>
          <a:bodyPr rot="0"/>
          <a:lstStyle/>
          <a:p>
            <a:pPr>
              <a:defRPr sz="106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3730599999999993E-2"/>
          <c:y val="6.0063900000000003E-2"/>
          <c:w val="0.921269"/>
          <c:h val="0.637952999999999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BF-5C4B-A13A-369ECCDAE53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BF-5C4B-A13A-369ECCDAE53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BF-5C4B-A13A-369ECCDAE53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40</c:v>
                </c:pt>
                <c:pt idx="1">
                  <c:v>40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BF-5C4B-A13A-369ECCDAE53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50</c:v>
                </c:pt>
                <c:pt idx="1">
                  <c:v>50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BF-5C4B-A13A-369ECCDAE53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60</c:v>
                </c:pt>
                <c:pt idx="1">
                  <c:v>60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DBF-5C4B-A13A-369ECCDAE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200" b="0" i="0" u="none" strike="noStrike">
                    <a:solidFill>
                      <a:srgbClr val="333333"/>
                    </a:solidFill>
                    <a:latin typeface="+mj-lt"/>
                  </a:defRPr>
                </a:pPr>
                <a:r>
                  <a:rPr lang="en-US" sz="1200" b="0" i="0" u="none" strike="noStrike">
                    <a:solidFill>
                      <a:srgbClr val="333333"/>
                    </a:solidFill>
                    <a:latin typeface="+mj-lt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lnSpc>
                <a:spcPct val="90000"/>
              </a:lnSpc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2743600000000004"/>
          <c:w val="0.91763799999999995"/>
          <c:h val="7.25639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5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3730599999999993E-2"/>
          <c:y val="6.0063900000000003E-2"/>
          <c:w val="0.921269"/>
          <c:h val="0.637952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F-1640-8C5D-D8F4DD73807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FF-1640-8C5D-D8F4DD73807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FF-1640-8C5D-D8F4DD73807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FF-1640-8C5D-D8F4DD73807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F-1640-8C5D-D8F4DD73807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FF-1640-8C5D-D8F4DD738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lnSpc>
                <a:spcPct val="88000"/>
              </a:lnSpc>
              <a:defRPr sz="12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2743600000000004"/>
          <c:w val="0.91763799999999995"/>
          <c:h val="7.25639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189099999999999E-2"/>
          <c:y val="3.90502E-2"/>
          <c:w val="0.86228300000000002"/>
          <c:h val="0.8441450000000000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2-424E-93DB-472175B4B8C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72-424E-93DB-472175B4B8C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72-424E-93DB-472175B4B8C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72-424E-93DB-472175B4B8CE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72-424E-93DB-472175B4B8CE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72-424E-93DB-472175B4B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4000"/>
                  </a:lnSpc>
                  <a:spcAft>
                    <a:spcPts val="500"/>
                  </a:spcAft>
                  <a:defRPr sz="14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lnSpc>
                    <a:spcPct val="90000"/>
                  </a:lnSpc>
                  <a:defRPr sz="15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5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1764423718162803"/>
          <c:y val="0.9146061279911839"/>
          <c:w val="0.85180065377708214"/>
          <c:h val="8.53937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3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829299999999999E-2"/>
          <c:y val="6.09315E-2"/>
          <c:w val="0.93689800000000001"/>
          <c:h val="0.730086000000000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square"/>
            <c:size val="17"/>
            <c:spPr>
              <a:solidFill>
                <a:schemeClr val="accent1"/>
              </a:solidFill>
              <a:ln w="381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7C-4746-9979-9EDA084327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7C-4746-9979-9EDA08432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656899999999998"/>
          <c:w val="0.88193500000000002"/>
          <c:h val="7.34314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829299999999999E-2"/>
          <c:y val="6.0794300000000003E-2"/>
          <c:w val="0.93689800000000001"/>
          <c:h val="0.72841400000000001"/>
        </c:manualLayout>
      </c:layout>
      <c:area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60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  <c:pt idx="4">
                  <c:v>30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4-3D45-8832-508440B5CA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1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64-3D45-8832-508440B5CAC2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64-3D45-8832-508440B5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0000"/>
                  </a:lnSpc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4454"/>
          <c:w val="0.88193500000000002"/>
          <c:h val="7.55458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6650299999999996E-2"/>
          <c:y val="6.09315E-2"/>
          <c:w val="0.91386800000000001"/>
          <c:h val="0.73008600000000001"/>
        </c:manualLayout>
      </c:layout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A-E44C-8AC7-7F0BA6FEF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1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BA-E44C-8AC7-7F0BA6FEFE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60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  <c:pt idx="4">
                  <c:v>30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BA-E44C-8AC7-7F0BA6FEF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lnSpc>
                <a:spcPct val="88000"/>
              </a:lnSpc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0000"/>
                  </a:lnSpc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656899999999998"/>
          <c:w val="0.88193500000000002"/>
          <c:h val="7.34314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74900000000001"/>
          <c:y val="0.16574900000000001"/>
          <c:w val="0.66850100000000001"/>
          <c:h val="0.65600099999999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A-7447-85C9-2807F0DC3EC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A-7447-85C9-2807F0DC3EC7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A-7447-85C9-2807F0DC3EC7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32A-7447-85C9-2807F0DC3EC7}"/>
              </c:ext>
            </c:extLst>
          </c:dPt>
          <c:dPt>
            <c:idx val="4"/>
            <c:bubble3D val="0"/>
            <c:spPr>
              <a:solidFill>
                <a:srgbClr val="A537B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832A-7447-85C9-2807F0DC3EC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832A-7447-85C9-2807F0DC3EC7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32A-7447-85C9-2807F0DC3EC7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32A-7447-85C9-2807F0DC3EC7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32A-7447-85C9-2807F0DC3EC7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FFFFFF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2A-7447-85C9-2807F0DC3EC7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32A-7447-85C9-2807F0DC3EC7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32A-7447-85C9-2807F0DC3EC7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32A-7447-85C9-2807F0DC3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+mn-lt"/>
              </a:defRPr>
            </a:pPr>
            <a:r>
              <a:rPr lang="en-US" sz="2200" b="0" i="0" u="none" strike="noStrike">
                <a:solidFill>
                  <a:srgbClr val="000000"/>
                </a:solidFill>
                <a:latin typeface="+mn-lt"/>
              </a:rPr>
              <a:t>Title</a:t>
            </a:r>
          </a:p>
        </c:rich>
      </c:tx>
      <c:layout>
        <c:manualLayout>
          <c:xMode val="edge"/>
          <c:yMode val="edge"/>
          <c:x val="0.39561745997910558"/>
          <c:y val="0.42223381962529877"/>
          <c:w val="0.16817799999999999"/>
          <c:h val="6.558980000000000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677500000000001"/>
          <c:y val="0.16677500000000001"/>
          <c:w val="0.66645100000000002"/>
          <c:h val="0.6539509999999999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FB-0F45-A4B5-D9C650758FA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FB-0F45-A4B5-D9C650758FA2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FB-0F45-A4B5-D9C650758FA2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FFB-0F45-A4B5-D9C650758FA2}"/>
              </c:ext>
            </c:extLst>
          </c:dPt>
          <c:dPt>
            <c:idx val="4"/>
            <c:bubble3D val="0"/>
            <c:spPr>
              <a:solidFill>
                <a:srgbClr val="A537B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FFB-0F45-A4B5-D9C650758FA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FFB-0F45-A4B5-D9C650758FA2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FFB-0F45-A4B5-D9C650758FA2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FFB-0F45-A4B5-D9C650758FA2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FFB-0F45-A4B5-D9C650758FA2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rgbClr val="FFFFFF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FFB-0F45-A4B5-D9C650758F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rgbClr val="333333"/>
                        </a:solidFill>
                        <a:latin typeface="Aventa Semi" pitchFamily="2" charset="77"/>
                      </a:defRPr>
                    </a:pPr>
                    <a:fld id="{D241BDE4-F154-E843-B066-D7C17B312D49}" type="PERCENTAGE">
                      <a:rPr lang="en-US" sz="1200" b="1" i="0">
                        <a:solidFill>
                          <a:schemeClr val="bg1"/>
                        </a:solidFill>
                        <a:latin typeface="Aventa Semi" pitchFamily="2" charset="77"/>
                      </a:rPr>
                      <a:pPr>
                        <a:defRPr sz="1200" b="1" i="0" u="none" strike="noStrike">
                          <a:solidFill>
                            <a:srgbClr val="333333"/>
                          </a:solidFill>
                          <a:latin typeface="Aventa Semi" pitchFamily="2" charset="77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FFB-0F45-A4B5-D9C650758FA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rgbClr val="333333"/>
                        </a:solidFill>
                        <a:latin typeface="Aventa Semi" pitchFamily="2" charset="77"/>
                      </a:defRPr>
                    </a:pPr>
                    <a:fld id="{E3726619-C7E2-E249-ABC6-3A33A4DE9710}" type="PERCENTAGE">
                      <a:rPr lang="en-US" sz="1200" b="1" i="0">
                        <a:solidFill>
                          <a:schemeClr val="bg1"/>
                        </a:solidFill>
                        <a:latin typeface="Aventa Semi" pitchFamily="2" charset="77"/>
                      </a:rPr>
                      <a:pPr>
                        <a:defRPr sz="1200" b="1" i="0" u="none" strike="noStrike">
                          <a:solidFill>
                            <a:srgbClr val="333333"/>
                          </a:solidFill>
                          <a:latin typeface="Aventa Semi" pitchFamily="2" charset="77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2FFB-0F45-A4B5-D9C650758FA2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 i="0" u="none" strike="noStrike">
                    <a:solidFill>
                      <a:srgbClr val="333333"/>
                    </a:solidFill>
                    <a:latin typeface="Aventa Semi" pitchFamily="2" charset="77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FFB-0F45-A4B5-D9C650758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101B5-5447-414D-8CEB-4204C948224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EDE4B-C230-9641-B40F-C639E0C5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9A19-3CCD-334E-BB2D-1518E45C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B8878-2BB1-494F-A604-D046B235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012EF-EA94-3E4A-8BF5-B63932497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DC09D-5745-FD4C-9177-1E2CCA5C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30B5D15A-6F51-1442-A386-5B25712929B4}"/>
              </a:ext>
            </a:extLst>
          </p:cNvPr>
          <p:cNvSpPr/>
          <p:nvPr userDrawn="1"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4EA21947-DDF6-DA45-8C31-8C6799A42A3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1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07181B-A3DC-B24A-887F-0C7C295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964785-D2A4-DD4D-BDCE-E5D64FD4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09EAB-761A-774F-BAAF-7D4219E1F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64FBB-CAD9-534D-A2E6-137BFB3B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1285C-76C2-1C45-A166-F466B8FC9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65386-87DD-4D4C-9FE3-5570522C5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64F9C4-F826-A944-A88F-FE9B07CA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110FEF-7DC1-5949-8FA2-7ED5A37C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DD35A94-39C9-7B40-A131-5A106FA5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2FF75-00A4-C344-B90D-F3643431A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10AA3-32B9-9F4A-8959-069EE6AD2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1" name="McAfee Confidential">
            <a:extLst>
              <a:ext uri="{FF2B5EF4-FFF2-40B4-BE49-F238E27FC236}">
                <a16:creationId xmlns:a16="http://schemas.microsoft.com/office/drawing/2014/main" id="{8B15EB71-0F09-D84C-8F1A-F0DF1ACDF4D8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A89D7456-46B4-6D4D-B6BE-F5E12EF26901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6B3DB-E70E-AA45-91C4-5C18C350F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940AC-C746-7A42-ADDE-2EDF02111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2F0D1E-A8BC-4042-97B1-B6509E64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8CDC76CB-8AA7-E44F-840C-CD38D3320C0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1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2D9DB266-BEDA-594D-A3BA-92F64461E9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5A4BA8E-B33B-BD4C-893F-012CB0EC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69A69-95BF-5B40-9683-F5CB527F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88290-DF54-474F-B564-0A2352D8B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  <p:pic>
        <p:nvPicPr>
          <p:cNvPr id="7" name="Picture 6" descr="Shape, background pattern&#10;&#10;Description automatically generated">
            <a:extLst>
              <a:ext uri="{FF2B5EF4-FFF2-40B4-BE49-F238E27FC236}">
                <a16:creationId xmlns:a16="http://schemas.microsoft.com/office/drawing/2014/main" id="{DC367D9D-2E6D-D040-819C-FDBA27351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8E2EB-818C-9247-B858-502B2D0C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A6438-2772-7F49-8158-CBE5F9BD0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7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0212F3-50A4-CA41-8B04-B30EBD48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04A189EF-22EA-CF48-8DF0-AE44FB869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A3CA698-7A20-2749-900B-5138AB32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i="0"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8807F-89CF-BE41-A868-848710F27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6570E-CE5B-F144-BC8A-7431D5E2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  <p:pic>
        <p:nvPicPr>
          <p:cNvPr id="7" name="Picture 6" descr="Shape, background pattern&#10;&#10;Description automatically generated">
            <a:extLst>
              <a:ext uri="{FF2B5EF4-FFF2-40B4-BE49-F238E27FC236}">
                <a16:creationId xmlns:a16="http://schemas.microsoft.com/office/drawing/2014/main" id="{F04839D8-E37F-5B48-A0DF-9F75A0F1B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4EFB2-A48B-F14A-81B1-6BB769B80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2A9C6-5BF2-BC4A-8E84-830458CA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35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E940C3-5BFB-9548-9BE6-9EF1962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27E2A3-A2B1-5D47-AE01-A3651A16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7CA50384-124A-9843-9785-BFD8CA988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BA4E457-B02E-DD4F-A070-0768B8A8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A9405-F770-304C-9ED8-97D2982A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914D4-B36D-0841-AA5E-28F0DDD4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911AC41C-A257-8148-A9BC-B358A60D5164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7" name="McAfee Confidential">
            <a:extLst>
              <a:ext uri="{FF2B5EF4-FFF2-40B4-BE49-F238E27FC236}">
                <a16:creationId xmlns:a16="http://schemas.microsoft.com/office/drawing/2014/main" id="{7B3BD5DA-8C11-9043-8C98-790247DEC94F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A2BDA-4ABE-F94A-B666-6993D9B04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hape, background pattern&#10;&#10;Description automatically generated">
            <a:extLst>
              <a:ext uri="{FF2B5EF4-FFF2-40B4-BE49-F238E27FC236}">
                <a16:creationId xmlns:a16="http://schemas.microsoft.com/office/drawing/2014/main" id="{80F773B8-CF1D-C24F-B27F-693A402FA7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54677A-D2D8-714A-B44B-B0E7AD836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008F1A-A200-914A-A177-833E1ABCB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22" name="McAfee Confidential">
            <a:extLst>
              <a:ext uri="{FF2B5EF4-FFF2-40B4-BE49-F238E27FC236}">
                <a16:creationId xmlns:a16="http://schemas.microsoft.com/office/drawing/2014/main" id="{5B62B2AB-EEE7-1643-8F92-FAB0F7E3460C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20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DF2-5ACE-B24C-8FA5-1A232F36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0" i="0">
                <a:solidFill>
                  <a:schemeClr val="tx2"/>
                </a:solidFill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9E01-82C4-344E-95B2-CEB9193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02642-AE68-2547-9AC9-EB749DBD8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5AD2D3-B91D-6F42-AD09-8FAA7ABCA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E6ABF-CAA0-E242-A516-7071F3E7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09911-6D14-DA4C-BD53-F2BCA74F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6E31BF-3E06-EF49-B573-11832C9CA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2EC52-7161-B345-B533-7CA635B41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0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E2B233-1EEB-4F4C-BEFD-D6668DA1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3EA388-9269-394F-A1A6-A085432D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980FAE-3B0B-5F4E-B388-9551D419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5785E-23CE-D540-98FD-2B1BD979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59213E-B56F-7C4C-BFD5-9504B3D41CD7}"/>
              </a:ext>
            </a:extLst>
          </p:cNvPr>
          <p:cNvSpPr/>
          <p:nvPr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FDEAF-40CE-C04C-89C0-624F5247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1" name="McAfee Confidential">
            <a:extLst>
              <a:ext uri="{FF2B5EF4-FFF2-40B4-BE49-F238E27FC236}">
                <a16:creationId xmlns:a16="http://schemas.microsoft.com/office/drawing/2014/main" id="{6ADCA702-0265-D943-8586-85AA46F601FF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F7D7A3DF-2388-664F-9CF6-63407462426C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5A751-368D-7244-A837-740F8EE2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B46D69-BB23-9545-A235-3CF8237C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822A06-313A-B64A-9DBF-6EC0D5DEA799}"/>
              </a:ext>
            </a:extLst>
          </p:cNvPr>
          <p:cNvSpPr/>
          <p:nvPr userDrawn="1"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2687-091C-A14F-9C7A-B64D89C37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D35AF9DF-359C-364A-BD4C-80D466A230C8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68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606A-CC54-7C4E-8A6F-4CB82098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7B57C-09CF-6D40-98B4-A71C1530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64F67F0-70B9-FE4F-B4DE-1BAE1CF7438C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820DDA63-273B-6D4E-9CF5-406C3A8BF413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42850C-ADF1-C14A-A5FB-431170D8DB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2F28C6-0CE1-404A-A25C-2B979E06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20" name="McAfee Confidential">
            <a:extLst>
              <a:ext uri="{FF2B5EF4-FFF2-40B4-BE49-F238E27FC236}">
                <a16:creationId xmlns:a16="http://schemas.microsoft.com/office/drawing/2014/main" id="{7D7590FC-2ED2-A34E-928E-8D4C00A71599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33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1657-A4C3-AF47-AB01-70225AC3C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8800" y="333415"/>
            <a:ext cx="7475294" cy="6160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A547A0-9BF7-6A4C-84E8-4634B795A45A}"/>
              </a:ext>
            </a:extLst>
          </p:cNvPr>
          <p:cNvSpPr/>
          <p:nvPr userDrawn="1"/>
        </p:nvSpPr>
        <p:spPr>
          <a:xfrm>
            <a:off x="338667" y="6034116"/>
            <a:ext cx="1371600" cy="60415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380" y="327705"/>
            <a:ext cx="3170134" cy="1330973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32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31" y="6176002"/>
            <a:ext cx="1069420" cy="2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2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5C1657-A4C3-AF47-AB01-70225AC3C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b="25898"/>
          <a:stretch/>
        </p:blipFill>
        <p:spPr>
          <a:xfrm>
            <a:off x="340372" y="230872"/>
            <a:ext cx="11479097" cy="640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745067" y="654643"/>
            <a:ext cx="4966761" cy="56953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26" y="781147"/>
            <a:ext cx="1478567" cy="4211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378" y="2291444"/>
            <a:ext cx="4019220" cy="1201058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32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113536-12F3-7849-A292-8AFB888073F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44378" y="3911601"/>
            <a:ext cx="4019220" cy="1201058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FC0E40D-8F86-F145-93E5-930B81D041DF}"/>
              </a:ext>
            </a:extLst>
          </p:cNvPr>
          <p:cNvSpPr/>
          <p:nvPr userDrawn="1"/>
        </p:nvSpPr>
        <p:spPr>
          <a:xfrm>
            <a:off x="1524000" y="5740399"/>
            <a:ext cx="4216400" cy="82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C8EDAC-214B-F247-A542-738876E60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8800" y="333415"/>
            <a:ext cx="7475294" cy="61603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554D15-5A06-294A-BF83-3BEF326EA3D3}"/>
              </a:ext>
            </a:extLst>
          </p:cNvPr>
          <p:cNvSpPr/>
          <p:nvPr userDrawn="1"/>
        </p:nvSpPr>
        <p:spPr>
          <a:xfrm>
            <a:off x="228599" y="304801"/>
            <a:ext cx="6747933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FF3A9-75A6-CA42-A58C-44009BE85777}"/>
              </a:ext>
            </a:extLst>
          </p:cNvPr>
          <p:cNvSpPr/>
          <p:nvPr userDrawn="1"/>
        </p:nvSpPr>
        <p:spPr>
          <a:xfrm>
            <a:off x="9838271" y="5740399"/>
            <a:ext cx="2133598" cy="82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491068"/>
            <a:ext cx="6699946" cy="137159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Aventa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2250294"/>
            <a:ext cx="3690230" cy="1267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9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012EF-EA94-3E4A-8BF5-B63932497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553" y="5975973"/>
            <a:ext cx="1545755" cy="400751"/>
          </a:xfrm>
          <a:prstGeom prst="rect">
            <a:avLst/>
          </a:prstGeom>
        </p:spPr>
      </p:pic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4EA21947-DDF6-DA45-8C31-8C6799A42A3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19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1087-B6BD-2249-B4E7-C37CDABC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5AEA-56AC-C841-A6BF-7777B05C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836" y="1685304"/>
            <a:ext cx="5662964" cy="4240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 marL="708660" indent="-251460">
              <a:buSzPct val="100000"/>
              <a:buFont typeface="System Font Regular"/>
              <a:buChar char="–"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F031-D89C-AB41-973F-DD3D007B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5303"/>
            <a:ext cx="5662964" cy="42400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 marL="708660" indent="-251460">
              <a:buSzPct val="100000"/>
              <a:buFont typeface="System Font Regular"/>
              <a:buChar char="–"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66E7CD-827D-4B4D-95EA-ED38A0BA9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77A1A-3303-9346-90F2-F8700F867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FB63-87F0-5149-ABDB-69067631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FCFF-0020-4F4B-A777-B9398ED3C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836" y="2713933"/>
            <a:ext cx="5662964" cy="321138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8F5A3-8C37-BC47-BAF6-56E34EED1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D2ABA-A7BC-0540-99F2-D02BA8768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13932"/>
            <a:ext cx="5662962" cy="321138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7077BBF-A996-B140-A37C-52479860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55AF-8EC6-6A49-8ACD-C008D5213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052B1-4310-C842-A995-9F53111B1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3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F8492-270E-8940-B775-4B2C379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80085-5A9A-0446-AEF7-C5904C71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415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2892F9A-42D9-5945-9076-65F11A37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58EB76-4B35-FF44-B738-2903552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8D9B20-16F1-704A-B141-5FB7C451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359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E331BD-07B4-0845-A11F-0ED23DA6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9920" y="1"/>
            <a:ext cx="5212080" cy="59253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40C61D-670E-AE41-8720-163CC9CD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F8FF65-FD96-5D42-BBD8-0BFD722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1D7E4-436E-4B4B-8DDC-914EF597F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249EF828-6BFE-D445-AED4-FAC6A85BFBA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813742-595A-9A4F-9DB5-577F43780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F2DBCD-231E-F24F-A491-DB4E4CC5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948E3B07-DD4A-4F46-9B2D-1A8079C72588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75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DD2F9-87CD-464B-8D17-C0202B054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10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4752" y="1103189"/>
            <a:ext cx="9166375" cy="482212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6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14" name="Picture 13" descr="Shape, background pattern&#10;&#10;Description automatically generated">
            <a:extLst>
              <a:ext uri="{FF2B5EF4-FFF2-40B4-BE49-F238E27FC236}">
                <a16:creationId xmlns:a16="http://schemas.microsoft.com/office/drawing/2014/main" id="{D4151B8B-FA72-7245-A26F-20B37EEA6B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42DD-8D33-594F-BC8E-8BEFF492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 descr="Shape, background pattern&#10;&#10;Description automatically generated">
            <a:extLst>
              <a:ext uri="{FF2B5EF4-FFF2-40B4-BE49-F238E27FC236}">
                <a16:creationId xmlns:a16="http://schemas.microsoft.com/office/drawing/2014/main" id="{61E22979-C832-E54D-BFAA-722874BF7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2EA07-8224-9045-9EB5-F1677FADC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0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113" y="1103190"/>
            <a:ext cx="9353013" cy="368792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0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8" name="Picture 7" descr="Shape, background pattern&#10;&#10;Description automatically generated">
            <a:extLst>
              <a:ext uri="{FF2B5EF4-FFF2-40B4-BE49-F238E27FC236}">
                <a16:creationId xmlns:a16="http://schemas.microsoft.com/office/drawing/2014/main" id="{19E8DB30-F3E9-EE41-9074-2938257792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964572-DDD6-0A4A-949B-C43EE9D782C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28114" y="4993550"/>
            <a:ext cx="9353014" cy="931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– 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69B47-9DD3-B94E-88E4-1BA99345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6" name="Picture 5" descr="Shape, background pattern&#10;&#10;Description automatically generated">
            <a:extLst>
              <a:ext uri="{FF2B5EF4-FFF2-40B4-BE49-F238E27FC236}">
                <a16:creationId xmlns:a16="http://schemas.microsoft.com/office/drawing/2014/main" id="{8452D8E5-4E1A-E24E-B270-6611149D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302A2-CC17-F14F-85FD-42F3F4014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89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6000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7" name="Square">
            <a:extLst>
              <a:ext uri="{FF2B5EF4-FFF2-40B4-BE49-F238E27FC236}">
                <a16:creationId xmlns:a16="http://schemas.microsoft.com/office/drawing/2014/main" id="{88F3047F-1803-BF4B-B545-1E21579D54E3}"/>
              </a:ext>
            </a:extLst>
          </p:cNvPr>
          <p:cNvSpPr/>
          <p:nvPr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9" name="333333">
            <a:extLst>
              <a:ext uri="{FF2B5EF4-FFF2-40B4-BE49-F238E27FC236}">
                <a16:creationId xmlns:a16="http://schemas.microsoft.com/office/drawing/2014/main" id="{C462D32B-F652-224A-B2CA-8B98594B8EBE}"/>
              </a:ext>
            </a:extLst>
          </p:cNvPr>
          <p:cNvSpPr txBox="1"/>
          <p:nvPr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60961133-7211-0042-9931-8DA6C9F9B76E}"/>
              </a:ext>
            </a:extLst>
          </p:cNvPr>
          <p:cNvSpPr/>
          <p:nvPr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2559974C-B593-8841-9B74-66BC84E05A4C}"/>
              </a:ext>
            </a:extLst>
          </p:cNvPr>
          <p:cNvSpPr/>
          <p:nvPr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06E43EEF-9D88-134B-9046-4001F033CB1A}"/>
              </a:ext>
            </a:extLst>
          </p:cNvPr>
          <p:cNvSpPr/>
          <p:nvPr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" name="Brand">
            <a:extLst>
              <a:ext uri="{FF2B5EF4-FFF2-40B4-BE49-F238E27FC236}">
                <a16:creationId xmlns:a16="http://schemas.microsoft.com/office/drawing/2014/main" id="{674D5B47-020F-434B-BC0C-FB0D6879B428}"/>
              </a:ext>
            </a:extLst>
          </p:cNvPr>
          <p:cNvSpPr txBox="1"/>
          <p:nvPr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14" name="C01818">
            <a:extLst>
              <a:ext uri="{FF2B5EF4-FFF2-40B4-BE49-F238E27FC236}">
                <a16:creationId xmlns:a16="http://schemas.microsoft.com/office/drawing/2014/main" id="{04543234-02EE-C247-B360-33540C4938DD}"/>
              </a:ext>
            </a:extLst>
          </p:cNvPr>
          <p:cNvSpPr txBox="1"/>
          <p:nvPr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15" name="75160D">
            <a:extLst>
              <a:ext uri="{FF2B5EF4-FFF2-40B4-BE49-F238E27FC236}">
                <a16:creationId xmlns:a16="http://schemas.microsoft.com/office/drawing/2014/main" id="{1A9FB7BB-A020-0E42-9FA8-6F5FDAA56C2C}"/>
              </a:ext>
            </a:extLst>
          </p:cNvPr>
          <p:cNvSpPr txBox="1"/>
          <p:nvPr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16" name="252626">
            <a:extLst>
              <a:ext uri="{FF2B5EF4-FFF2-40B4-BE49-F238E27FC236}">
                <a16:creationId xmlns:a16="http://schemas.microsoft.com/office/drawing/2014/main" id="{5406BBEE-223F-FD43-AC7B-E1791EF32B0E}"/>
              </a:ext>
            </a:extLst>
          </p:cNvPr>
          <p:cNvSpPr txBox="1"/>
          <p:nvPr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17" name="#">
            <a:extLst>
              <a:ext uri="{FF2B5EF4-FFF2-40B4-BE49-F238E27FC236}">
                <a16:creationId xmlns:a16="http://schemas.microsoft.com/office/drawing/2014/main" id="{7393BF28-44C5-F640-BA14-A8704CA0B8EF}"/>
              </a:ext>
            </a:extLst>
          </p:cNvPr>
          <p:cNvSpPr txBox="1"/>
          <p:nvPr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2EF6FB7A-AED6-8644-BDCD-5099D3725C25}"/>
              </a:ext>
            </a:extLst>
          </p:cNvPr>
          <p:cNvSpPr/>
          <p:nvPr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19" name="Primary…">
            <a:extLst>
              <a:ext uri="{FF2B5EF4-FFF2-40B4-BE49-F238E27FC236}">
                <a16:creationId xmlns:a16="http://schemas.microsoft.com/office/drawing/2014/main" id="{37690F00-E7C2-6B43-9138-8D28F4C66679}"/>
              </a:ext>
            </a:extLst>
          </p:cNvPr>
          <p:cNvSpPr txBox="1"/>
          <p:nvPr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20" name="333333">
            <a:extLst>
              <a:ext uri="{FF2B5EF4-FFF2-40B4-BE49-F238E27FC236}">
                <a16:creationId xmlns:a16="http://schemas.microsoft.com/office/drawing/2014/main" id="{18856CA7-187B-6245-90E2-0FA6E2C7668D}"/>
              </a:ext>
            </a:extLst>
          </p:cNvPr>
          <p:cNvSpPr txBox="1"/>
          <p:nvPr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21" name="#">
            <a:extLst>
              <a:ext uri="{FF2B5EF4-FFF2-40B4-BE49-F238E27FC236}">
                <a16:creationId xmlns:a16="http://schemas.microsoft.com/office/drawing/2014/main" id="{133D27B1-AD0A-5344-9004-09A71E324114}"/>
              </a:ext>
            </a:extLst>
          </p:cNvPr>
          <p:cNvSpPr txBox="1"/>
          <p:nvPr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93250609-6231-A84D-BCFC-210688FAF3A3}"/>
              </a:ext>
            </a:extLst>
          </p:cNvPr>
          <p:cNvSpPr/>
          <p:nvPr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9F33F4F1-3F7F-BD42-AE54-873C72880A6A}"/>
              </a:ext>
            </a:extLst>
          </p:cNvPr>
          <p:cNvSpPr/>
          <p:nvPr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42EFC79A-CF9E-BC4D-9EF0-D2F705969284}"/>
              </a:ext>
            </a:extLst>
          </p:cNvPr>
          <p:cNvSpPr/>
          <p:nvPr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FDBD6978-D1CE-C045-A90F-3E70F18228EF}"/>
              </a:ext>
            </a:extLst>
          </p:cNvPr>
          <p:cNvSpPr/>
          <p:nvPr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6" name="Primary…">
            <a:extLst>
              <a:ext uri="{FF2B5EF4-FFF2-40B4-BE49-F238E27FC236}">
                <a16:creationId xmlns:a16="http://schemas.microsoft.com/office/drawing/2014/main" id="{BED8BECB-8A6F-B448-9FFE-B5C0A9F0F0FA}"/>
              </a:ext>
            </a:extLst>
          </p:cNvPr>
          <p:cNvSpPr txBox="1"/>
          <p:nvPr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27" name="4F4C4A">
            <a:extLst>
              <a:ext uri="{FF2B5EF4-FFF2-40B4-BE49-F238E27FC236}">
                <a16:creationId xmlns:a16="http://schemas.microsoft.com/office/drawing/2014/main" id="{4D69E9A4-C63F-5541-BE1F-51360DF4428B}"/>
              </a:ext>
            </a:extLst>
          </p:cNvPr>
          <p:cNvSpPr txBox="1"/>
          <p:nvPr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28" name="848484">
            <a:extLst>
              <a:ext uri="{FF2B5EF4-FFF2-40B4-BE49-F238E27FC236}">
                <a16:creationId xmlns:a16="http://schemas.microsoft.com/office/drawing/2014/main" id="{50101148-E33D-EB42-A1EE-851CAD973900}"/>
              </a:ext>
            </a:extLst>
          </p:cNvPr>
          <p:cNvSpPr txBox="1"/>
          <p:nvPr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29" name="C1BAB5">
            <a:extLst>
              <a:ext uri="{FF2B5EF4-FFF2-40B4-BE49-F238E27FC236}">
                <a16:creationId xmlns:a16="http://schemas.microsoft.com/office/drawing/2014/main" id="{5420D64E-E15B-3841-A9CB-28ED67535DEE}"/>
              </a:ext>
            </a:extLst>
          </p:cNvPr>
          <p:cNvSpPr txBox="1"/>
          <p:nvPr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30" name="E5E5E5">
            <a:extLst>
              <a:ext uri="{FF2B5EF4-FFF2-40B4-BE49-F238E27FC236}">
                <a16:creationId xmlns:a16="http://schemas.microsoft.com/office/drawing/2014/main" id="{37D602D0-C926-AF44-B48E-99644ED89792}"/>
              </a:ext>
            </a:extLst>
          </p:cNvPr>
          <p:cNvSpPr txBox="1"/>
          <p:nvPr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31" name="#">
            <a:extLst>
              <a:ext uri="{FF2B5EF4-FFF2-40B4-BE49-F238E27FC236}">
                <a16:creationId xmlns:a16="http://schemas.microsoft.com/office/drawing/2014/main" id="{BBA3620E-D310-BC4C-ADA3-78A66CB0FADB}"/>
              </a:ext>
            </a:extLst>
          </p:cNvPr>
          <p:cNvSpPr txBox="1"/>
          <p:nvPr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393BE476-C9F2-654F-AF33-A7FF880465EE}"/>
              </a:ext>
            </a:extLst>
          </p:cNvPr>
          <p:cNvSpPr/>
          <p:nvPr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33" name="53565A">
            <a:extLst>
              <a:ext uri="{FF2B5EF4-FFF2-40B4-BE49-F238E27FC236}">
                <a16:creationId xmlns:a16="http://schemas.microsoft.com/office/drawing/2014/main" id="{1C32C188-D34F-4A48-B523-D8160C5A7553}"/>
              </a:ext>
            </a:extLst>
          </p:cNvPr>
          <p:cNvSpPr txBox="1"/>
          <p:nvPr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292855D9-35A7-9D42-94B7-946B06264ED4}"/>
              </a:ext>
            </a:extLst>
          </p:cNvPr>
          <p:cNvSpPr/>
          <p:nvPr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8F0D2009-3359-DA41-9E9B-916E12090FD9}"/>
              </a:ext>
            </a:extLst>
          </p:cNvPr>
          <p:cNvSpPr/>
          <p:nvPr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C1BAB5">
            <a:extLst>
              <a:ext uri="{FF2B5EF4-FFF2-40B4-BE49-F238E27FC236}">
                <a16:creationId xmlns:a16="http://schemas.microsoft.com/office/drawing/2014/main" id="{D5A8D78C-8334-0740-8DF4-6EF27F4B09C1}"/>
              </a:ext>
            </a:extLst>
          </p:cNvPr>
          <p:cNvSpPr txBox="1"/>
          <p:nvPr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37" name="E5E5E5">
            <a:extLst>
              <a:ext uri="{FF2B5EF4-FFF2-40B4-BE49-F238E27FC236}">
                <a16:creationId xmlns:a16="http://schemas.microsoft.com/office/drawing/2014/main" id="{F12F3DF8-7094-D34A-8E45-E0880B2974F5}"/>
              </a:ext>
            </a:extLst>
          </p:cNvPr>
          <p:cNvSpPr txBox="1"/>
          <p:nvPr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0978E7-531C-474C-9A0A-4C0226989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39" name="Square">
            <a:extLst>
              <a:ext uri="{FF2B5EF4-FFF2-40B4-BE49-F238E27FC236}">
                <a16:creationId xmlns:a16="http://schemas.microsoft.com/office/drawing/2014/main" id="{33434FB4-9E82-9948-B8DB-B5A4306BEBE1}"/>
              </a:ext>
            </a:extLst>
          </p:cNvPr>
          <p:cNvSpPr/>
          <p:nvPr userDrawn="1"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40" name="333333">
            <a:extLst>
              <a:ext uri="{FF2B5EF4-FFF2-40B4-BE49-F238E27FC236}">
                <a16:creationId xmlns:a16="http://schemas.microsoft.com/office/drawing/2014/main" id="{8C2A08FA-626E-3745-AAD6-FF306A009DD6}"/>
              </a:ext>
            </a:extLst>
          </p:cNvPr>
          <p:cNvSpPr txBox="1"/>
          <p:nvPr userDrawn="1"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41" name="Square">
            <a:extLst>
              <a:ext uri="{FF2B5EF4-FFF2-40B4-BE49-F238E27FC236}">
                <a16:creationId xmlns:a16="http://schemas.microsoft.com/office/drawing/2014/main" id="{3A0585C4-2C03-E849-92A7-13F1DEC45F4D}"/>
              </a:ext>
            </a:extLst>
          </p:cNvPr>
          <p:cNvSpPr/>
          <p:nvPr userDrawn="1"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2" name="Square">
            <a:extLst>
              <a:ext uri="{FF2B5EF4-FFF2-40B4-BE49-F238E27FC236}">
                <a16:creationId xmlns:a16="http://schemas.microsoft.com/office/drawing/2014/main" id="{D80AC10C-8B3D-EA4E-B78D-1CDE827B0AE5}"/>
              </a:ext>
            </a:extLst>
          </p:cNvPr>
          <p:cNvSpPr/>
          <p:nvPr userDrawn="1"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3" name="Square">
            <a:extLst>
              <a:ext uri="{FF2B5EF4-FFF2-40B4-BE49-F238E27FC236}">
                <a16:creationId xmlns:a16="http://schemas.microsoft.com/office/drawing/2014/main" id="{D0C72C76-5C0C-6840-9214-3A8FAFCC904B}"/>
              </a:ext>
            </a:extLst>
          </p:cNvPr>
          <p:cNvSpPr/>
          <p:nvPr userDrawn="1"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Brand">
            <a:extLst>
              <a:ext uri="{FF2B5EF4-FFF2-40B4-BE49-F238E27FC236}">
                <a16:creationId xmlns:a16="http://schemas.microsoft.com/office/drawing/2014/main" id="{2170E1A3-8286-0743-BEF2-A596C49D4482}"/>
              </a:ext>
            </a:extLst>
          </p:cNvPr>
          <p:cNvSpPr txBox="1"/>
          <p:nvPr userDrawn="1"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45" name="C01818">
            <a:extLst>
              <a:ext uri="{FF2B5EF4-FFF2-40B4-BE49-F238E27FC236}">
                <a16:creationId xmlns:a16="http://schemas.microsoft.com/office/drawing/2014/main" id="{3BC333C8-141B-0549-86BB-91025331CB6B}"/>
              </a:ext>
            </a:extLst>
          </p:cNvPr>
          <p:cNvSpPr txBox="1"/>
          <p:nvPr userDrawn="1"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46" name="75160D">
            <a:extLst>
              <a:ext uri="{FF2B5EF4-FFF2-40B4-BE49-F238E27FC236}">
                <a16:creationId xmlns:a16="http://schemas.microsoft.com/office/drawing/2014/main" id="{2FF7A301-60A9-F746-848A-45871FB994D6}"/>
              </a:ext>
            </a:extLst>
          </p:cNvPr>
          <p:cNvSpPr txBox="1"/>
          <p:nvPr userDrawn="1"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47" name="252626">
            <a:extLst>
              <a:ext uri="{FF2B5EF4-FFF2-40B4-BE49-F238E27FC236}">
                <a16:creationId xmlns:a16="http://schemas.microsoft.com/office/drawing/2014/main" id="{DF276D79-FA23-A44C-A304-594E84AEB3D2}"/>
              </a:ext>
            </a:extLst>
          </p:cNvPr>
          <p:cNvSpPr txBox="1"/>
          <p:nvPr userDrawn="1"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48" name="#">
            <a:extLst>
              <a:ext uri="{FF2B5EF4-FFF2-40B4-BE49-F238E27FC236}">
                <a16:creationId xmlns:a16="http://schemas.microsoft.com/office/drawing/2014/main" id="{506E3A16-2E26-934A-9C1C-2F3920E71BCD}"/>
              </a:ext>
            </a:extLst>
          </p:cNvPr>
          <p:cNvSpPr txBox="1"/>
          <p:nvPr userDrawn="1"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49" name="Square">
            <a:extLst>
              <a:ext uri="{FF2B5EF4-FFF2-40B4-BE49-F238E27FC236}">
                <a16:creationId xmlns:a16="http://schemas.microsoft.com/office/drawing/2014/main" id="{BC3BF576-127D-834C-868D-91DB5626A880}"/>
              </a:ext>
            </a:extLst>
          </p:cNvPr>
          <p:cNvSpPr/>
          <p:nvPr userDrawn="1"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50" name="Primary…">
            <a:extLst>
              <a:ext uri="{FF2B5EF4-FFF2-40B4-BE49-F238E27FC236}">
                <a16:creationId xmlns:a16="http://schemas.microsoft.com/office/drawing/2014/main" id="{8BAC381E-08AE-E647-A5F4-9DD8ECDD41B9}"/>
              </a:ext>
            </a:extLst>
          </p:cNvPr>
          <p:cNvSpPr txBox="1"/>
          <p:nvPr userDrawn="1"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51" name="333333">
            <a:extLst>
              <a:ext uri="{FF2B5EF4-FFF2-40B4-BE49-F238E27FC236}">
                <a16:creationId xmlns:a16="http://schemas.microsoft.com/office/drawing/2014/main" id="{2419F1BC-7F25-F248-A847-5D136FEBD0A5}"/>
              </a:ext>
            </a:extLst>
          </p:cNvPr>
          <p:cNvSpPr txBox="1"/>
          <p:nvPr userDrawn="1"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52" name="#">
            <a:extLst>
              <a:ext uri="{FF2B5EF4-FFF2-40B4-BE49-F238E27FC236}">
                <a16:creationId xmlns:a16="http://schemas.microsoft.com/office/drawing/2014/main" id="{5E701992-2571-9E41-BFC6-F2F39FD28582}"/>
              </a:ext>
            </a:extLst>
          </p:cNvPr>
          <p:cNvSpPr txBox="1"/>
          <p:nvPr userDrawn="1"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53" name="Square">
            <a:extLst>
              <a:ext uri="{FF2B5EF4-FFF2-40B4-BE49-F238E27FC236}">
                <a16:creationId xmlns:a16="http://schemas.microsoft.com/office/drawing/2014/main" id="{82EFB987-F404-2240-89D3-EE3F98AA8551}"/>
              </a:ext>
            </a:extLst>
          </p:cNvPr>
          <p:cNvSpPr/>
          <p:nvPr userDrawn="1"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4" name="Square">
            <a:extLst>
              <a:ext uri="{FF2B5EF4-FFF2-40B4-BE49-F238E27FC236}">
                <a16:creationId xmlns:a16="http://schemas.microsoft.com/office/drawing/2014/main" id="{52A5037C-0343-644B-B68E-9262D4636C8B}"/>
              </a:ext>
            </a:extLst>
          </p:cNvPr>
          <p:cNvSpPr/>
          <p:nvPr userDrawn="1"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quare">
            <a:extLst>
              <a:ext uri="{FF2B5EF4-FFF2-40B4-BE49-F238E27FC236}">
                <a16:creationId xmlns:a16="http://schemas.microsoft.com/office/drawing/2014/main" id="{33AA3D52-4F69-7646-82EC-E1897EDDD0CD}"/>
              </a:ext>
            </a:extLst>
          </p:cNvPr>
          <p:cNvSpPr/>
          <p:nvPr userDrawn="1"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6" name="Square">
            <a:extLst>
              <a:ext uri="{FF2B5EF4-FFF2-40B4-BE49-F238E27FC236}">
                <a16:creationId xmlns:a16="http://schemas.microsoft.com/office/drawing/2014/main" id="{5B9F8A18-EF32-9941-88E4-ECE7DEBC9170}"/>
              </a:ext>
            </a:extLst>
          </p:cNvPr>
          <p:cNvSpPr/>
          <p:nvPr userDrawn="1"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7" name="Primary…">
            <a:extLst>
              <a:ext uri="{FF2B5EF4-FFF2-40B4-BE49-F238E27FC236}">
                <a16:creationId xmlns:a16="http://schemas.microsoft.com/office/drawing/2014/main" id="{1170CA40-57DE-5C4F-B971-D644C9456329}"/>
              </a:ext>
            </a:extLst>
          </p:cNvPr>
          <p:cNvSpPr txBox="1"/>
          <p:nvPr userDrawn="1"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58" name="4F4C4A">
            <a:extLst>
              <a:ext uri="{FF2B5EF4-FFF2-40B4-BE49-F238E27FC236}">
                <a16:creationId xmlns:a16="http://schemas.microsoft.com/office/drawing/2014/main" id="{69DC93CA-3A23-B048-80D2-9CFC75C85798}"/>
              </a:ext>
            </a:extLst>
          </p:cNvPr>
          <p:cNvSpPr txBox="1"/>
          <p:nvPr userDrawn="1"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59" name="848484">
            <a:extLst>
              <a:ext uri="{FF2B5EF4-FFF2-40B4-BE49-F238E27FC236}">
                <a16:creationId xmlns:a16="http://schemas.microsoft.com/office/drawing/2014/main" id="{0699C8CF-274D-0E48-AE4C-2AB1A7DC567E}"/>
              </a:ext>
            </a:extLst>
          </p:cNvPr>
          <p:cNvSpPr txBox="1"/>
          <p:nvPr userDrawn="1"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60" name="C1BAB5">
            <a:extLst>
              <a:ext uri="{FF2B5EF4-FFF2-40B4-BE49-F238E27FC236}">
                <a16:creationId xmlns:a16="http://schemas.microsoft.com/office/drawing/2014/main" id="{76068E47-50E9-704E-9D26-1990FD87893D}"/>
              </a:ext>
            </a:extLst>
          </p:cNvPr>
          <p:cNvSpPr txBox="1"/>
          <p:nvPr userDrawn="1"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61" name="E5E5E5">
            <a:extLst>
              <a:ext uri="{FF2B5EF4-FFF2-40B4-BE49-F238E27FC236}">
                <a16:creationId xmlns:a16="http://schemas.microsoft.com/office/drawing/2014/main" id="{CC740A9B-3AB2-8A42-8358-E7163DFE6587}"/>
              </a:ext>
            </a:extLst>
          </p:cNvPr>
          <p:cNvSpPr txBox="1"/>
          <p:nvPr userDrawn="1"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62" name="#">
            <a:extLst>
              <a:ext uri="{FF2B5EF4-FFF2-40B4-BE49-F238E27FC236}">
                <a16:creationId xmlns:a16="http://schemas.microsoft.com/office/drawing/2014/main" id="{D21006D6-9DC1-404A-A724-EF96E96CCE88}"/>
              </a:ext>
            </a:extLst>
          </p:cNvPr>
          <p:cNvSpPr txBox="1"/>
          <p:nvPr userDrawn="1"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63" name="Square">
            <a:extLst>
              <a:ext uri="{FF2B5EF4-FFF2-40B4-BE49-F238E27FC236}">
                <a16:creationId xmlns:a16="http://schemas.microsoft.com/office/drawing/2014/main" id="{D997684C-3613-1C4C-AE7D-3232B9F0F790}"/>
              </a:ext>
            </a:extLst>
          </p:cNvPr>
          <p:cNvSpPr/>
          <p:nvPr userDrawn="1"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64" name="53565A">
            <a:extLst>
              <a:ext uri="{FF2B5EF4-FFF2-40B4-BE49-F238E27FC236}">
                <a16:creationId xmlns:a16="http://schemas.microsoft.com/office/drawing/2014/main" id="{023C0113-E92D-C64E-9E3D-6B7038F6D073}"/>
              </a:ext>
            </a:extLst>
          </p:cNvPr>
          <p:cNvSpPr txBox="1"/>
          <p:nvPr userDrawn="1"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65" name="Square">
            <a:extLst>
              <a:ext uri="{FF2B5EF4-FFF2-40B4-BE49-F238E27FC236}">
                <a16:creationId xmlns:a16="http://schemas.microsoft.com/office/drawing/2014/main" id="{2EA2A406-2D97-0A4D-9A4E-6F29839AB72C}"/>
              </a:ext>
            </a:extLst>
          </p:cNvPr>
          <p:cNvSpPr/>
          <p:nvPr userDrawn="1"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6" name="Square">
            <a:extLst>
              <a:ext uri="{FF2B5EF4-FFF2-40B4-BE49-F238E27FC236}">
                <a16:creationId xmlns:a16="http://schemas.microsoft.com/office/drawing/2014/main" id="{DB0E4727-C78D-7E42-A716-5F2EBE9034EC}"/>
              </a:ext>
            </a:extLst>
          </p:cNvPr>
          <p:cNvSpPr/>
          <p:nvPr userDrawn="1"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7" name="C1BAB5">
            <a:extLst>
              <a:ext uri="{FF2B5EF4-FFF2-40B4-BE49-F238E27FC236}">
                <a16:creationId xmlns:a16="http://schemas.microsoft.com/office/drawing/2014/main" id="{AEA949B4-BF89-E049-B7E2-15ECFE5DC8B4}"/>
              </a:ext>
            </a:extLst>
          </p:cNvPr>
          <p:cNvSpPr txBox="1"/>
          <p:nvPr userDrawn="1"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68" name="E5E5E5">
            <a:extLst>
              <a:ext uri="{FF2B5EF4-FFF2-40B4-BE49-F238E27FC236}">
                <a16:creationId xmlns:a16="http://schemas.microsoft.com/office/drawing/2014/main" id="{767BDA95-3140-2444-803A-AA6ED8C57908}"/>
              </a:ext>
            </a:extLst>
          </p:cNvPr>
          <p:cNvSpPr txBox="1"/>
          <p:nvPr userDrawn="1"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772790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914400" y="13716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0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half" idx="15"/>
          </p:nvPr>
        </p:nvSpPr>
        <p:spPr>
          <a:xfrm>
            <a:off x="914400" y="2286000"/>
            <a:ext cx="5166360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2" name="Image"/>
          <p:cNvSpPr>
            <a:spLocks noGrp="1"/>
          </p:cNvSpPr>
          <p:nvPr>
            <p:ph type="pic" sz="half" idx="16"/>
          </p:nvPr>
        </p:nvSpPr>
        <p:spPr>
          <a:xfrm>
            <a:off x="6740709" y="2286000"/>
            <a:ext cx="4550344" cy="36575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4643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7FD88AA7-EFBA-454E-8B43-E67CD34E77D2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C9490-1390-4A4B-AE15-5CC094B2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49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37A49-06EC-AA4C-BCBC-1FDCD8BB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18391-CE15-C440-ABC1-2042E34A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05DDFFD8-136F-D945-860D-39ABA5D27D0D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949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3459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X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27204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E6BC927E-73BF-FD48-BC51-F1AE99F787A9}"/>
              </a:ext>
            </a:extLst>
          </p:cNvPr>
          <p:cNvSpPr/>
          <p:nvPr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2C17BC-169B-4E4D-8170-FA7566E3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68BF07F2-B114-8541-B01D-375159D7BD44}"/>
              </a:ext>
            </a:extLst>
          </p:cNvPr>
          <p:cNvSpPr/>
          <p:nvPr userDrawn="1"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85826025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9A19-3CCD-334E-BB2D-1518E45C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B8878-2BB1-494F-A604-D046B235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54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02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5DC73B-DA3D-CB4C-9022-2D11C3B07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2F5C2A-BC0D-3B44-B0BC-E17854D69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87127A-216E-854B-B881-42CE12BB5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C4A7BB-000C-2C43-AF5B-C65B510F3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B62EF85-920A-8A48-A8D8-88AF12F800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5B4F740A-CE2E-8D4A-BAA6-239AB55BC2EE}"/>
              </a:ext>
            </a:extLst>
          </p:cNvPr>
          <p:cNvSpPr/>
          <p:nvPr userDrawn="1"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0AC78317-A021-8A43-A9B2-832F08BC229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21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925712-C0B9-294E-80C9-565073BA1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B576602-E462-264D-B1B6-93CB6973E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859CE7-974B-544C-9338-6C35861C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E4E71-3FC3-4F40-B4B7-34668CCEB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7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ED74EB-6649-1444-B952-0694CD2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1FDED38-D6CC-5646-9EC0-B0B240671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21DFED-EE62-994B-BA90-B66E1927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128D3-2598-2848-AD84-4CF822ED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9F0AF-0301-3C46-934F-C7046641A1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4C44478A-742C-0A4D-BBA7-69790C091FF4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21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99E821-665E-3C4D-AFE2-B76DFDE57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709D6-118B-5D46-B022-070B25FE0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DFB2E8-6D29-024F-A5EA-A5D45C522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CC5B25-06FD-354A-AC63-1FD5A4DE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CD66-ABCC-5E4B-B5C4-E90ED61B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9219851-A92A-7545-846A-D8ED2AEC9A1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89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5BD7BC8-D644-9242-95FF-54F1598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6AF72-1C73-7D4E-86E5-240BB2A9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2083A-9161-7E4D-956B-1AB8F838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5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5DC73B-DA3D-CB4C-9022-2D11C3B073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2F5C2A-BC0D-3B44-B0BC-E17854D69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87127A-216E-854B-B881-42CE12BB5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C4A7BB-000C-2C43-AF5B-C65B510F38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B62EF85-920A-8A48-A8D8-88AF12F800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5B4F740A-CE2E-8D4A-BAA6-239AB55BC2EE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0AC78317-A021-8A43-A9B2-832F08BC2297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84F03-5562-2242-AC06-5A9712034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A8877-43A0-AA45-AB70-11FD35861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1AEF7933-EE02-7A4C-88CB-F09E14B774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C9C83E6C-75B8-924A-9604-B5AA353EDA4A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58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07181B-A3DC-B24A-887F-0C7C295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964785-D2A4-DD4D-BDCE-E5D64FD4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09EAB-761A-774F-BAAF-7D4219E1F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64FBB-CAD9-534D-A2E6-137BFB3B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4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64F9C4-F826-A944-A88F-FE9B07CA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110FEF-7DC1-5949-8FA2-7ED5A37C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DD35A94-39C9-7B40-A131-5A106FA5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2FF75-00A4-C344-B90D-F3643431A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10AA3-32B9-9F4A-8959-069EE6AD2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A89D7456-46B4-6D4D-B6BE-F5E12EF26901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84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2D9DB266-BEDA-594D-A3BA-92F64461E9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5A4BA8E-B33B-BD4C-893F-012CB0EC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69A69-95BF-5B40-9683-F5CB527F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88290-DF54-474F-B564-0A2352D8B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9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0212F3-50A4-CA41-8B04-B30EBD48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04A189EF-22EA-CF48-8DF0-AE44FB869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A3CA698-7A20-2749-900B-5138AB32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i="0"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8807F-89CF-BE41-A868-848710F27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6570E-CE5B-F144-BC8A-7431D5E2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83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E940C3-5BFB-9548-9BE6-9EF1962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27E2A3-A2B1-5D47-AE01-A3651A16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7CA50384-124A-9843-9785-BFD8CA988B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BA4E457-B02E-DD4F-A070-0768B8A8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A9405-F770-304C-9ED8-97D2982A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914D4-B36D-0841-AA5E-28F0DDD4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7" name="McAfee Confidential">
            <a:extLst>
              <a:ext uri="{FF2B5EF4-FFF2-40B4-BE49-F238E27FC236}">
                <a16:creationId xmlns:a16="http://schemas.microsoft.com/office/drawing/2014/main" id="{7B3BD5DA-8C11-9043-8C98-790247DEC94F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39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DF2-5ACE-B24C-8FA5-1A232F36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0" i="0">
                <a:solidFill>
                  <a:schemeClr val="tx2"/>
                </a:solidFill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9E01-82C4-344E-95B2-CEB9193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02642-AE68-2547-9AC9-EB749DBD8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5AD2D3-B91D-6F42-AD09-8FAA7ABCA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E6ABF-CAA0-E242-A516-7071F3E7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3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E2B233-1EEB-4F4C-BEFD-D6668DA1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3EA388-9269-394F-A1A6-A085432D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980FAE-3B0B-5F4E-B388-9551D419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5785E-23CE-D540-98FD-2B1BD979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59213E-B56F-7C4C-BFD5-9504B3D41CD7}"/>
              </a:ext>
            </a:extLst>
          </p:cNvPr>
          <p:cNvSpPr/>
          <p:nvPr userDrawn="1"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FDEAF-40CE-C04C-89C0-624F5247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F7D7A3DF-2388-664F-9CF6-63407462426C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879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606A-CC54-7C4E-8A6F-4CB82098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7B57C-09CF-6D40-98B4-A71C1530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820DDA63-273B-6D4E-9CF5-406C3A8BF413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17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1087-B6BD-2249-B4E7-C37CDABC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5AEA-56AC-C841-A6BF-7777B05C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836" y="1685304"/>
            <a:ext cx="5662964" cy="4240008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F031-D89C-AB41-973F-DD3D007B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5303"/>
            <a:ext cx="5662964" cy="4240009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66E7CD-827D-4B4D-95EA-ED38A0BA9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52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FB63-87F0-5149-ABDB-69067631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FCFF-0020-4F4B-A777-B9398ED3C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836" y="2713933"/>
            <a:ext cx="5662964" cy="321138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8F5A3-8C37-BC47-BAF6-56E34EED1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D2ABA-A7BC-0540-99F2-D02BA8768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13932"/>
            <a:ext cx="5662962" cy="321138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7077BBF-A996-B140-A37C-52479860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55AF-8EC6-6A49-8ACD-C008D5213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7FD88AA7-EFBA-454E-8B43-E67CD34E77D2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C9490-1390-4A4B-AE15-5CC094B2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25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F8492-270E-8940-B775-4B2C379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80085-5A9A-0446-AEF7-C5904C71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156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2892F9A-42D9-5945-9076-65F11A37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58EB76-4B35-FF44-B738-2903552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8D9B20-16F1-704A-B141-5FB7C451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8903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E331BD-07B4-0845-A11F-0ED23DA6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9920" y="1"/>
            <a:ext cx="5212080" cy="59253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40C61D-670E-AE41-8720-163CC9CD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F8FF65-FD96-5D42-BBD8-0BFD722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1D7E4-436E-4B4B-8DDC-914EF597F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249EF828-6BFE-D445-AED4-FAC6A85BFBA0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1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740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4752" y="1103189"/>
            <a:ext cx="9166375" cy="482212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6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14" name="Picture 13" descr="Shape, background pattern&#10;&#10;Description automatically generated">
            <a:extLst>
              <a:ext uri="{FF2B5EF4-FFF2-40B4-BE49-F238E27FC236}">
                <a16:creationId xmlns:a16="http://schemas.microsoft.com/office/drawing/2014/main" id="{D4151B8B-FA72-7245-A26F-20B37EEA6B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42DD-8D33-594F-BC8E-8BEFF492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60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113" y="1103190"/>
            <a:ext cx="9353013" cy="368792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0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8" name="Picture 7" descr="Shape, background pattern&#10;&#10;Description automatically generated">
            <a:extLst>
              <a:ext uri="{FF2B5EF4-FFF2-40B4-BE49-F238E27FC236}">
                <a16:creationId xmlns:a16="http://schemas.microsoft.com/office/drawing/2014/main" id="{19E8DB30-F3E9-EE41-9074-293825779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964572-DDD6-0A4A-949B-C43EE9D782C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28114" y="4993550"/>
            <a:ext cx="9353014" cy="931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– 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69B47-9DD3-B94E-88E4-1BA99345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6000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7" name="Square">
            <a:extLst>
              <a:ext uri="{FF2B5EF4-FFF2-40B4-BE49-F238E27FC236}">
                <a16:creationId xmlns:a16="http://schemas.microsoft.com/office/drawing/2014/main" id="{88F3047F-1803-BF4B-B545-1E21579D54E3}"/>
              </a:ext>
            </a:extLst>
          </p:cNvPr>
          <p:cNvSpPr/>
          <p:nvPr userDrawn="1"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9" name="333333">
            <a:extLst>
              <a:ext uri="{FF2B5EF4-FFF2-40B4-BE49-F238E27FC236}">
                <a16:creationId xmlns:a16="http://schemas.microsoft.com/office/drawing/2014/main" id="{C462D32B-F652-224A-B2CA-8B98594B8EBE}"/>
              </a:ext>
            </a:extLst>
          </p:cNvPr>
          <p:cNvSpPr txBox="1"/>
          <p:nvPr userDrawn="1"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60961133-7211-0042-9931-8DA6C9F9B76E}"/>
              </a:ext>
            </a:extLst>
          </p:cNvPr>
          <p:cNvSpPr/>
          <p:nvPr userDrawn="1"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2559974C-B593-8841-9B74-66BC84E05A4C}"/>
              </a:ext>
            </a:extLst>
          </p:cNvPr>
          <p:cNvSpPr/>
          <p:nvPr userDrawn="1"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06E43EEF-9D88-134B-9046-4001F033CB1A}"/>
              </a:ext>
            </a:extLst>
          </p:cNvPr>
          <p:cNvSpPr/>
          <p:nvPr userDrawn="1"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" name="Brand">
            <a:extLst>
              <a:ext uri="{FF2B5EF4-FFF2-40B4-BE49-F238E27FC236}">
                <a16:creationId xmlns:a16="http://schemas.microsoft.com/office/drawing/2014/main" id="{674D5B47-020F-434B-BC0C-FB0D6879B428}"/>
              </a:ext>
            </a:extLst>
          </p:cNvPr>
          <p:cNvSpPr txBox="1"/>
          <p:nvPr userDrawn="1"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14" name="C01818">
            <a:extLst>
              <a:ext uri="{FF2B5EF4-FFF2-40B4-BE49-F238E27FC236}">
                <a16:creationId xmlns:a16="http://schemas.microsoft.com/office/drawing/2014/main" id="{04543234-02EE-C247-B360-33540C4938DD}"/>
              </a:ext>
            </a:extLst>
          </p:cNvPr>
          <p:cNvSpPr txBox="1"/>
          <p:nvPr userDrawn="1"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15" name="75160D">
            <a:extLst>
              <a:ext uri="{FF2B5EF4-FFF2-40B4-BE49-F238E27FC236}">
                <a16:creationId xmlns:a16="http://schemas.microsoft.com/office/drawing/2014/main" id="{1A9FB7BB-A020-0E42-9FA8-6F5FDAA56C2C}"/>
              </a:ext>
            </a:extLst>
          </p:cNvPr>
          <p:cNvSpPr txBox="1"/>
          <p:nvPr userDrawn="1"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16" name="252626">
            <a:extLst>
              <a:ext uri="{FF2B5EF4-FFF2-40B4-BE49-F238E27FC236}">
                <a16:creationId xmlns:a16="http://schemas.microsoft.com/office/drawing/2014/main" id="{5406BBEE-223F-FD43-AC7B-E1791EF32B0E}"/>
              </a:ext>
            </a:extLst>
          </p:cNvPr>
          <p:cNvSpPr txBox="1"/>
          <p:nvPr userDrawn="1"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17" name="#">
            <a:extLst>
              <a:ext uri="{FF2B5EF4-FFF2-40B4-BE49-F238E27FC236}">
                <a16:creationId xmlns:a16="http://schemas.microsoft.com/office/drawing/2014/main" id="{7393BF28-44C5-F640-BA14-A8704CA0B8EF}"/>
              </a:ext>
            </a:extLst>
          </p:cNvPr>
          <p:cNvSpPr txBox="1"/>
          <p:nvPr userDrawn="1"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2EF6FB7A-AED6-8644-BDCD-5099D3725C25}"/>
              </a:ext>
            </a:extLst>
          </p:cNvPr>
          <p:cNvSpPr/>
          <p:nvPr userDrawn="1"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19" name="Primary…">
            <a:extLst>
              <a:ext uri="{FF2B5EF4-FFF2-40B4-BE49-F238E27FC236}">
                <a16:creationId xmlns:a16="http://schemas.microsoft.com/office/drawing/2014/main" id="{37690F00-E7C2-6B43-9138-8D28F4C66679}"/>
              </a:ext>
            </a:extLst>
          </p:cNvPr>
          <p:cNvSpPr txBox="1"/>
          <p:nvPr userDrawn="1"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20" name="333333">
            <a:extLst>
              <a:ext uri="{FF2B5EF4-FFF2-40B4-BE49-F238E27FC236}">
                <a16:creationId xmlns:a16="http://schemas.microsoft.com/office/drawing/2014/main" id="{18856CA7-187B-6245-90E2-0FA6E2C7668D}"/>
              </a:ext>
            </a:extLst>
          </p:cNvPr>
          <p:cNvSpPr txBox="1"/>
          <p:nvPr userDrawn="1"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21" name="#">
            <a:extLst>
              <a:ext uri="{FF2B5EF4-FFF2-40B4-BE49-F238E27FC236}">
                <a16:creationId xmlns:a16="http://schemas.microsoft.com/office/drawing/2014/main" id="{133D27B1-AD0A-5344-9004-09A71E324114}"/>
              </a:ext>
            </a:extLst>
          </p:cNvPr>
          <p:cNvSpPr txBox="1"/>
          <p:nvPr userDrawn="1"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93250609-6231-A84D-BCFC-210688FAF3A3}"/>
              </a:ext>
            </a:extLst>
          </p:cNvPr>
          <p:cNvSpPr/>
          <p:nvPr userDrawn="1"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9F33F4F1-3F7F-BD42-AE54-873C72880A6A}"/>
              </a:ext>
            </a:extLst>
          </p:cNvPr>
          <p:cNvSpPr/>
          <p:nvPr userDrawn="1"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42EFC79A-CF9E-BC4D-9EF0-D2F705969284}"/>
              </a:ext>
            </a:extLst>
          </p:cNvPr>
          <p:cNvSpPr/>
          <p:nvPr userDrawn="1"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FDBD6978-D1CE-C045-A90F-3E70F18228EF}"/>
              </a:ext>
            </a:extLst>
          </p:cNvPr>
          <p:cNvSpPr/>
          <p:nvPr userDrawn="1"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6" name="Primary…">
            <a:extLst>
              <a:ext uri="{FF2B5EF4-FFF2-40B4-BE49-F238E27FC236}">
                <a16:creationId xmlns:a16="http://schemas.microsoft.com/office/drawing/2014/main" id="{BED8BECB-8A6F-B448-9FFE-B5C0A9F0F0FA}"/>
              </a:ext>
            </a:extLst>
          </p:cNvPr>
          <p:cNvSpPr txBox="1"/>
          <p:nvPr userDrawn="1"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27" name="4F4C4A">
            <a:extLst>
              <a:ext uri="{FF2B5EF4-FFF2-40B4-BE49-F238E27FC236}">
                <a16:creationId xmlns:a16="http://schemas.microsoft.com/office/drawing/2014/main" id="{4D69E9A4-C63F-5541-BE1F-51360DF4428B}"/>
              </a:ext>
            </a:extLst>
          </p:cNvPr>
          <p:cNvSpPr txBox="1"/>
          <p:nvPr userDrawn="1"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28" name="848484">
            <a:extLst>
              <a:ext uri="{FF2B5EF4-FFF2-40B4-BE49-F238E27FC236}">
                <a16:creationId xmlns:a16="http://schemas.microsoft.com/office/drawing/2014/main" id="{50101148-E33D-EB42-A1EE-851CAD973900}"/>
              </a:ext>
            </a:extLst>
          </p:cNvPr>
          <p:cNvSpPr txBox="1"/>
          <p:nvPr userDrawn="1"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29" name="C1BAB5">
            <a:extLst>
              <a:ext uri="{FF2B5EF4-FFF2-40B4-BE49-F238E27FC236}">
                <a16:creationId xmlns:a16="http://schemas.microsoft.com/office/drawing/2014/main" id="{5420D64E-E15B-3841-A9CB-28ED67535DEE}"/>
              </a:ext>
            </a:extLst>
          </p:cNvPr>
          <p:cNvSpPr txBox="1"/>
          <p:nvPr userDrawn="1"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30" name="E5E5E5">
            <a:extLst>
              <a:ext uri="{FF2B5EF4-FFF2-40B4-BE49-F238E27FC236}">
                <a16:creationId xmlns:a16="http://schemas.microsoft.com/office/drawing/2014/main" id="{37D602D0-C926-AF44-B48E-99644ED89792}"/>
              </a:ext>
            </a:extLst>
          </p:cNvPr>
          <p:cNvSpPr txBox="1"/>
          <p:nvPr userDrawn="1"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31" name="#">
            <a:extLst>
              <a:ext uri="{FF2B5EF4-FFF2-40B4-BE49-F238E27FC236}">
                <a16:creationId xmlns:a16="http://schemas.microsoft.com/office/drawing/2014/main" id="{BBA3620E-D310-BC4C-ADA3-78A66CB0FADB}"/>
              </a:ext>
            </a:extLst>
          </p:cNvPr>
          <p:cNvSpPr txBox="1"/>
          <p:nvPr userDrawn="1"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393BE476-C9F2-654F-AF33-A7FF880465EE}"/>
              </a:ext>
            </a:extLst>
          </p:cNvPr>
          <p:cNvSpPr/>
          <p:nvPr userDrawn="1"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33" name="53565A">
            <a:extLst>
              <a:ext uri="{FF2B5EF4-FFF2-40B4-BE49-F238E27FC236}">
                <a16:creationId xmlns:a16="http://schemas.microsoft.com/office/drawing/2014/main" id="{1C32C188-D34F-4A48-B523-D8160C5A7553}"/>
              </a:ext>
            </a:extLst>
          </p:cNvPr>
          <p:cNvSpPr txBox="1"/>
          <p:nvPr userDrawn="1"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292855D9-35A7-9D42-94B7-946B06264ED4}"/>
              </a:ext>
            </a:extLst>
          </p:cNvPr>
          <p:cNvSpPr/>
          <p:nvPr userDrawn="1"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8F0D2009-3359-DA41-9E9B-916E12090FD9}"/>
              </a:ext>
            </a:extLst>
          </p:cNvPr>
          <p:cNvSpPr/>
          <p:nvPr userDrawn="1"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C1BAB5">
            <a:extLst>
              <a:ext uri="{FF2B5EF4-FFF2-40B4-BE49-F238E27FC236}">
                <a16:creationId xmlns:a16="http://schemas.microsoft.com/office/drawing/2014/main" id="{D5A8D78C-8334-0740-8DF4-6EF27F4B09C1}"/>
              </a:ext>
            </a:extLst>
          </p:cNvPr>
          <p:cNvSpPr txBox="1"/>
          <p:nvPr userDrawn="1"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37" name="E5E5E5">
            <a:extLst>
              <a:ext uri="{FF2B5EF4-FFF2-40B4-BE49-F238E27FC236}">
                <a16:creationId xmlns:a16="http://schemas.microsoft.com/office/drawing/2014/main" id="{F12F3DF8-7094-D34A-8E45-E0880B2974F5}"/>
              </a:ext>
            </a:extLst>
          </p:cNvPr>
          <p:cNvSpPr txBox="1"/>
          <p:nvPr userDrawn="1"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551070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“Type a quote here.”"/>
          <p:cNvSpPr txBox="1">
            <a:spLocks noGrp="1"/>
          </p:cNvSpPr>
          <p:nvPr>
            <p:ph type="body" idx="13"/>
          </p:nvPr>
        </p:nvSpPr>
        <p:spPr>
          <a:xfrm>
            <a:off x="914400" y="914400"/>
            <a:ext cx="10378441" cy="3749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None/>
              <a:defRPr sz="2200"/>
            </a:lvl1pPr>
          </a:lstStyle>
          <a:p>
            <a:r>
              <a:t>“Type a quote here.”</a:t>
            </a:r>
          </a:p>
        </p:txBody>
      </p:sp>
      <p:sp>
        <p:nvSpPr>
          <p:cNvPr id="395" name="— Oscar Wilde"/>
          <p:cNvSpPr txBox="1">
            <a:spLocks noGrp="1"/>
          </p:cNvSpPr>
          <p:nvPr>
            <p:ph type="body" sz="quarter" idx="14"/>
          </p:nvPr>
        </p:nvSpPr>
        <p:spPr>
          <a:xfrm>
            <a:off x="914400" y="5074920"/>
            <a:ext cx="10378441" cy="9144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SzTx/>
              <a:buNone/>
              <a:defRPr sz="1600" i="1">
                <a:solidFill>
                  <a:srgbClr val="000000"/>
                </a:solidFill>
              </a:defRPr>
            </a:lvl1pPr>
          </a:lstStyle>
          <a:p>
            <a:r>
              <a:t>— Oscar Wilde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006A5-5A9E-874A-A403-CF62BD1B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AAEB47C6-B128-3144-8DB7-77F3D3ED581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7263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31945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166718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925712-C0B9-294E-80C9-565073BA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B576602-E462-264D-B1B6-93CB6973E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859CE7-974B-544C-9338-6C35861C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E4E71-3FC3-4F40-B4B7-34668CCEB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5B7DA-8EB0-7E43-8771-EAF56CBA6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0B5AA-3A56-164C-A9C3-F345131E6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63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E6BC927E-73BF-FD48-BC51-F1AE99F787A9}"/>
              </a:ext>
            </a:extLst>
          </p:cNvPr>
          <p:cNvSpPr/>
          <p:nvPr userDrawn="1"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2C17BC-169B-4E4D-8170-FA7566E3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77791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roup"/>
          <p:cNvGrpSpPr/>
          <p:nvPr/>
        </p:nvGrpSpPr>
        <p:grpSpPr>
          <a:xfrm>
            <a:off x="6693571" y="1371600"/>
            <a:ext cx="4597482" cy="4568012"/>
            <a:chOff x="0" y="0"/>
            <a:chExt cx="9194962" cy="9136022"/>
          </a:xfrm>
        </p:grpSpPr>
        <p:sp>
          <p:nvSpPr>
            <p:cNvPr id="494" name="Square"/>
            <p:cNvSpPr/>
            <p:nvPr/>
          </p:nvSpPr>
          <p:spPr>
            <a:xfrm>
              <a:off x="0" y="0"/>
              <a:ext cx="4420655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5" name="Square"/>
            <p:cNvSpPr/>
            <p:nvPr/>
          </p:nvSpPr>
          <p:spPr>
            <a:xfrm>
              <a:off x="4774307" y="0"/>
              <a:ext cx="4420656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6" name="Square"/>
            <p:cNvSpPr/>
            <p:nvPr/>
          </p:nvSpPr>
          <p:spPr>
            <a:xfrm>
              <a:off x="0" y="4715366"/>
              <a:ext cx="4420655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7" name="Square"/>
            <p:cNvSpPr/>
            <p:nvPr/>
          </p:nvSpPr>
          <p:spPr>
            <a:xfrm>
              <a:off x="4774307" y="4715366"/>
              <a:ext cx="4420656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8" name="S"/>
            <p:cNvSpPr/>
            <p:nvPr/>
          </p:nvSpPr>
          <p:spPr>
            <a:xfrm>
              <a:off x="2947103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S</a:t>
              </a:r>
            </a:p>
          </p:txBody>
        </p:sp>
        <p:sp>
          <p:nvSpPr>
            <p:cNvPr id="499" name="W"/>
            <p:cNvSpPr/>
            <p:nvPr/>
          </p:nvSpPr>
          <p:spPr>
            <a:xfrm>
              <a:off x="4774307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W</a:t>
              </a:r>
            </a:p>
          </p:txBody>
        </p:sp>
        <p:sp>
          <p:nvSpPr>
            <p:cNvPr id="500" name="O"/>
            <p:cNvSpPr/>
            <p:nvPr/>
          </p:nvSpPr>
          <p:spPr>
            <a:xfrm>
              <a:off x="2947103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O</a:t>
              </a:r>
            </a:p>
          </p:txBody>
        </p:sp>
        <p:sp>
          <p:nvSpPr>
            <p:cNvPr id="501" name="T"/>
            <p:cNvSpPr/>
            <p:nvPr/>
          </p:nvSpPr>
          <p:spPr>
            <a:xfrm>
              <a:off x="4774307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T</a:t>
              </a:r>
            </a:p>
          </p:txBody>
        </p:sp>
      </p:grpSp>
      <p:sp>
        <p:nvSpPr>
          <p:cNvPr id="503" name="Strengths"/>
          <p:cNvSpPr txBox="1">
            <a:spLocks noGrp="1"/>
          </p:cNvSpPr>
          <p:nvPr>
            <p:ph type="body" sz="quarter" idx="14"/>
          </p:nvPr>
        </p:nvSpPr>
        <p:spPr>
          <a:xfrm>
            <a:off x="6693570" y="1371600"/>
            <a:ext cx="2195936" cy="2196268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Strengths</a:t>
            </a:r>
          </a:p>
        </p:txBody>
      </p:sp>
      <p:sp>
        <p:nvSpPr>
          <p:cNvPr id="504" name="Opportunities"/>
          <p:cNvSpPr txBox="1">
            <a:spLocks noGrp="1"/>
          </p:cNvSpPr>
          <p:nvPr>
            <p:ph type="body" sz="quarter" idx="15"/>
          </p:nvPr>
        </p:nvSpPr>
        <p:spPr>
          <a:xfrm>
            <a:off x="6694946" y="3745051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Opportunities</a:t>
            </a:r>
          </a:p>
        </p:txBody>
      </p:sp>
      <p:sp>
        <p:nvSpPr>
          <p:cNvPr id="505" name="Weaknesses"/>
          <p:cNvSpPr txBox="1">
            <a:spLocks noGrp="1"/>
          </p:cNvSpPr>
          <p:nvPr>
            <p:ph type="body" sz="quarter" idx="16"/>
          </p:nvPr>
        </p:nvSpPr>
        <p:spPr>
          <a:xfrm>
            <a:off x="9096492" y="1371600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Weaknesses</a:t>
            </a:r>
          </a:p>
        </p:txBody>
      </p:sp>
      <p:sp>
        <p:nvSpPr>
          <p:cNvPr id="506" name="Threats"/>
          <p:cNvSpPr txBox="1">
            <a:spLocks noGrp="1"/>
          </p:cNvSpPr>
          <p:nvPr>
            <p:ph type="body" sz="quarter" idx="17"/>
          </p:nvPr>
        </p:nvSpPr>
        <p:spPr>
          <a:xfrm>
            <a:off x="9096492" y="3745051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Threats</a:t>
            </a:r>
          </a:p>
        </p:txBody>
      </p:sp>
      <p:sp>
        <p:nvSpPr>
          <p:cNvPr id="510" name="Subtitle Text"/>
          <p:cNvSpPr txBox="1">
            <a:spLocks noGrp="1"/>
          </p:cNvSpPr>
          <p:nvPr>
            <p:ph type="body" sz="quarter" idx="18"/>
          </p:nvPr>
        </p:nvSpPr>
        <p:spPr>
          <a:xfrm>
            <a:off x="914400" y="1371600"/>
            <a:ext cx="5166360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511" name="Title Text"/>
          <p:cNvSpPr txBox="1">
            <a:spLocks noGrp="1"/>
          </p:cNvSpPr>
          <p:nvPr>
            <p:ph type="body" sz="quarter" idx="19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2" name="Body Level One…"/>
          <p:cNvSpPr txBox="1">
            <a:spLocks noGrp="1"/>
          </p:cNvSpPr>
          <p:nvPr>
            <p:ph type="body" sz="half" idx="20"/>
          </p:nvPr>
        </p:nvSpPr>
        <p:spPr>
          <a:xfrm>
            <a:off x="914400" y="2286000"/>
            <a:ext cx="5166360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64466250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ection 1    |    Section 2    |    Section 3    |    Section 4"/>
          <p:cNvSpPr txBox="1">
            <a:spLocks noGrp="1"/>
          </p:cNvSpPr>
          <p:nvPr>
            <p:ph type="body" sz="quarter" idx="13"/>
          </p:nvPr>
        </p:nvSpPr>
        <p:spPr>
          <a:xfrm rot="5400000">
            <a:off x="8758342" y="3259866"/>
            <a:ext cx="6413501" cy="3509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1" indent="0">
              <a:lnSpc>
                <a:spcPct val="100000"/>
              </a:lnSpc>
              <a:buSzTx/>
              <a:buNone/>
              <a:defRPr sz="3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Section 1    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sp>
        <p:nvSpPr>
          <p:cNvPr id="302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914400" y="1371600"/>
            <a:ext cx="10378441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303" name="Title Text"/>
          <p:cNvSpPr txBox="1">
            <a:spLocks noGrp="1"/>
          </p:cNvSpPr>
          <p:nvPr>
            <p:ph type="body" sz="quarter" idx="15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idx="16"/>
          </p:nvPr>
        </p:nvSpPr>
        <p:spPr>
          <a:xfrm>
            <a:off x="914400" y="2286000"/>
            <a:ext cx="10378441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374120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457200" y="-1479"/>
            <a:ext cx="11291635" cy="91440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SzTx/>
              <a:buNone/>
              <a:defRPr sz="27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7870182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57190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ED74EB-6649-1444-B952-0694CD2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1FDED38-D6CC-5646-9EC0-B0B240671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21DFED-EE62-994B-BA90-B66E1927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128D3-2598-2848-AD84-4CF822ED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9F0AF-0301-3C46-934F-C7046641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2B0EBF9C-3636-3744-AA8D-1A7AC2C4C890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4C44478A-742C-0A4D-BBA7-69790C091FF4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A2F51E-BF2E-9C4F-A088-668FA3B28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0A275-A4CD-8C43-A56F-56C6B14A2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10DDA8-8F8F-884E-BD3F-6B09557E81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8" name="McAfee Confidential">
            <a:extLst>
              <a:ext uri="{FF2B5EF4-FFF2-40B4-BE49-F238E27FC236}">
                <a16:creationId xmlns:a16="http://schemas.microsoft.com/office/drawing/2014/main" id="{EB6F1549-A33A-F84B-AE84-B6E2AF69E22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0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99E821-665E-3C4D-AFE2-B76DFDE57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709D6-118B-5D46-B022-070B25FE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DFB2E8-6D29-024F-A5EA-A5D45C522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CC5B25-06FD-354A-AC63-1FD5A4DE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CD66-ABCC-5E4B-B5C4-E90ED61B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559C6474-9538-DE4B-8489-87C3FB7C55AC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9219851-A92A-7545-846A-D8ED2AEC9A16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C410D-8FC5-644A-814E-AB798F12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33C0E-7511-7A4C-A2B4-D9AEC1052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62834-EF8D-2348-8C19-EE12CF25C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8" name="McAfee Confidential">
            <a:extLst>
              <a:ext uri="{FF2B5EF4-FFF2-40B4-BE49-F238E27FC236}">
                <a16:creationId xmlns:a16="http://schemas.microsoft.com/office/drawing/2014/main" id="{42467F01-5D47-894B-8C6C-AF1C5D222134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5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5BD7BC8-D644-9242-95FF-54F1598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6AF72-1C73-7D4E-86E5-240BB2A9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2083A-9161-7E4D-956B-1AB8F838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B501-05F8-8049-8807-A11EE7EE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57221-0BB1-0843-A9DC-686522CF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79500A-F0B3-BD4C-ADFB-B71A3397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15860-48BA-6C4F-89A4-EE634A0E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cAfee Confidential">
            <a:extLst>
              <a:ext uri="{FF2B5EF4-FFF2-40B4-BE49-F238E27FC236}">
                <a16:creationId xmlns:a16="http://schemas.microsoft.com/office/drawing/2014/main" id="{6A0474A9-E9FD-2647-8B02-04EDC94578E5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B23A8481-89F9-6F4E-BCDC-297197AB951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2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56" r:id="rId2"/>
    <p:sldLayoutId id="2147483720" r:id="rId3"/>
    <p:sldLayoutId id="2147483721" r:id="rId4"/>
    <p:sldLayoutId id="2147483757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54" r:id="rId18"/>
    <p:sldLayoutId id="2147483755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4" r:id="rId29"/>
    <p:sldLayoutId id="2147483745" r:id="rId30"/>
    <p:sldLayoutId id="2147483746" r:id="rId31"/>
    <p:sldLayoutId id="2147483747" r:id="rId32"/>
    <p:sldLayoutId id="2147483649" r:id="rId33"/>
    <p:sldLayoutId id="2147483660" r:id="rId34"/>
    <p:sldLayoutId id="2147483661" r:id="rId35"/>
    <p:sldLayoutId id="2147483672" r:id="rId36"/>
    <p:sldLayoutId id="2147483674" r:id="rId37"/>
    <p:sldLayoutId id="2147483673" r:id="rId38"/>
    <p:sldLayoutId id="2147483650" r:id="rId39"/>
    <p:sldLayoutId id="2147483662" r:id="rId40"/>
    <p:sldLayoutId id="2147483664" r:id="rId41"/>
    <p:sldLayoutId id="2147483667" r:id="rId42"/>
    <p:sldLayoutId id="2147483668" r:id="rId43"/>
    <p:sldLayoutId id="2147483669" r:id="rId44"/>
    <p:sldLayoutId id="2147483651" r:id="rId45"/>
    <p:sldLayoutId id="2147483663" r:id="rId46"/>
    <p:sldLayoutId id="2147483665" r:id="rId47"/>
    <p:sldLayoutId id="2147483652" r:id="rId48"/>
    <p:sldLayoutId id="2147483653" r:id="rId49"/>
    <p:sldLayoutId id="2147483657" r:id="rId50"/>
    <p:sldLayoutId id="2147483666" r:id="rId51"/>
    <p:sldLayoutId id="2147483670" r:id="rId52"/>
    <p:sldLayoutId id="2147483654" r:id="rId53"/>
    <p:sldLayoutId id="2147483655" r:id="rId54"/>
    <p:sldLayoutId id="2147483671" r:id="rId55"/>
    <p:sldLayoutId id="2147483682" r:id="rId56"/>
    <p:sldLayoutId id="2147483675" r:id="rId57"/>
    <p:sldLayoutId id="2147483677" r:id="rId58"/>
    <p:sldLayoutId id="2147483684" r:id="rId59"/>
    <p:sldLayoutId id="2147483683" r:id="rId60"/>
    <p:sldLayoutId id="2147483679" r:id="rId61"/>
    <p:sldLayoutId id="2147483751" r:id="rId62"/>
    <p:sldLayoutId id="2147483752" r:id="rId63"/>
    <p:sldLayoutId id="2147483753" r:id="rId6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Aventa Medium" pitchFamily="2" charset="77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1pPr>
      <a:lvl2pPr marL="708660" indent="-25146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2pPr>
      <a:lvl3pPr marL="10744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3pPr>
      <a:lvl4pPr marL="15316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4pPr>
      <a:lvl5pPr marL="19888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18" Type="http://schemas.openxmlformats.org/officeDocument/2006/relationships/image" Target="../media/image5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17" Type="http://schemas.openxmlformats.org/officeDocument/2006/relationships/image" Target="../media/image56.emf"/><Relationship Id="rId2" Type="http://schemas.openxmlformats.org/officeDocument/2006/relationships/image" Target="../media/image41.emf"/><Relationship Id="rId16" Type="http://schemas.openxmlformats.org/officeDocument/2006/relationships/image" Target="../media/image55.emf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DEEF-BB87-B84D-9044-18386129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Read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0A84C8A-4EB1-C54D-8FC2-43FC67A34E3E}"/>
              </a:ext>
            </a:extLst>
          </p:cNvPr>
          <p:cNvSpPr txBox="1">
            <a:spLocks/>
          </p:cNvSpPr>
          <p:nvPr/>
        </p:nvSpPr>
        <p:spPr>
          <a:xfrm>
            <a:off x="838199" y="1773933"/>
            <a:ext cx="5257801" cy="4134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8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8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36" indent="0">
              <a:buFont typeface="AppleColorEmoji" charset="0"/>
              <a:buNone/>
            </a:pPr>
            <a:r>
              <a:rPr lang="en-US" sz="2200" dirty="0">
                <a:latin typeface="Aventa" pitchFamily="2" charset="77"/>
                <a:ea typeface="Arial" charset="0"/>
                <a:cs typeface="Arial" panose="020B0604020202020204" pitchFamily="34" charset="0"/>
              </a:rPr>
              <a:t>Aventa Variable is our primary brand font. All type treatments – from headlines, to body copy, to labels – should be executed using different weights of Aventa Variable.</a:t>
            </a:r>
          </a:p>
          <a:p>
            <a:pPr marL="57136" indent="0">
              <a:buFont typeface="AppleColorEmoji" charset="0"/>
              <a:buNone/>
            </a:pPr>
            <a:r>
              <a:rPr lang="en-US" sz="2200" dirty="0">
                <a:latin typeface="Aventa" pitchFamily="2" charset="77"/>
                <a:ea typeface="Arial" charset="0"/>
                <a:cs typeface="Arial" panose="020B0604020202020204" pitchFamily="34" charset="0"/>
              </a:rPr>
              <a:t>This presentation template uses the Aventa Variable font. If the text in these two columns does not match, please take a moment to install the font. Otherwise, your presentation will not display correctly.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EAC00636-009B-6E45-84BC-344E9D56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28" y="1692030"/>
            <a:ext cx="5334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072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024D8-104E-3C47-96A5-3EA8A3222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184D8-689E-0344-B933-F13D6D6C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2</a:t>
            </a:r>
          </a:p>
        </p:txBody>
      </p:sp>
    </p:spTree>
    <p:extLst>
      <p:ext uri="{BB962C8B-B14F-4D97-AF65-F5344CB8AC3E}">
        <p14:creationId xmlns:p14="http://schemas.microsoft.com/office/powerpoint/2010/main" val="225225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926B9-75CE-3145-AAB5-22792E70B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6185F-5EE4-6245-8FDF-DF60BB84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3</a:t>
            </a:r>
          </a:p>
        </p:txBody>
      </p:sp>
    </p:spTree>
    <p:extLst>
      <p:ext uri="{BB962C8B-B14F-4D97-AF65-F5344CB8AC3E}">
        <p14:creationId xmlns:p14="http://schemas.microsoft.com/office/powerpoint/2010/main" val="278411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7CA2F-02F7-524C-BD4A-01837761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71848-FDF0-684A-A2C6-19CF7945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1</a:t>
            </a:r>
          </a:p>
        </p:txBody>
      </p:sp>
    </p:spTree>
    <p:extLst>
      <p:ext uri="{BB962C8B-B14F-4D97-AF65-F5344CB8AC3E}">
        <p14:creationId xmlns:p14="http://schemas.microsoft.com/office/powerpoint/2010/main" val="134712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19F0A-501D-294A-9244-C4907E42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ECEA6-15DB-EF40-B3C4-1234AC51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2</a:t>
            </a:r>
          </a:p>
        </p:txBody>
      </p:sp>
    </p:spTree>
    <p:extLst>
      <p:ext uri="{BB962C8B-B14F-4D97-AF65-F5344CB8AC3E}">
        <p14:creationId xmlns:p14="http://schemas.microsoft.com/office/powerpoint/2010/main" val="124710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B546C7-8B3F-8143-8284-1B193256C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DC624-1000-C047-AFA7-672035D1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3</a:t>
            </a:r>
          </a:p>
        </p:txBody>
      </p:sp>
    </p:spTree>
    <p:extLst>
      <p:ext uri="{BB962C8B-B14F-4D97-AF65-F5344CB8AC3E}">
        <p14:creationId xmlns:p14="http://schemas.microsoft.com/office/powerpoint/2010/main" val="223448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B5D3-9CE5-2B44-B00D-3578BA5A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Divider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46 </a:t>
            </a:r>
            <a:r>
              <a:rPr lang="en-US" dirty="0" err="1"/>
              <a:t>pt</a:t>
            </a:r>
            <a:r>
              <a:rPr lang="en-US" dirty="0"/>
              <a:t>, three lines</a:t>
            </a:r>
            <a:br>
              <a:rPr lang="en-US" dirty="0"/>
            </a:br>
            <a:r>
              <a:rPr lang="en-US" dirty="0"/>
              <a:t>Section slide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BBDEE-763A-3E44-A3D6-045ACC728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58942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32CC-685E-5748-881F-3D71FD4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Divider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46 </a:t>
            </a:r>
            <a:r>
              <a:rPr lang="en-US" dirty="0" err="1"/>
              <a:t>pt</a:t>
            </a:r>
            <a:r>
              <a:rPr lang="en-US" dirty="0"/>
              <a:t>, three lines</a:t>
            </a:r>
            <a:br>
              <a:rPr lang="en-US" dirty="0"/>
            </a:br>
            <a:r>
              <a:rPr lang="en-US" dirty="0"/>
              <a:t>Section slide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09F4-A770-3E4F-9E5A-2D4067E09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189228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2F2-ED7B-E942-9D56-0D63AB95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Large Divider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Aventa</a:t>
            </a:r>
            <a:r>
              <a:rPr lang="en-US" dirty="0">
                <a:latin typeface="+mj-lt"/>
              </a:rPr>
              <a:t>, 46 </a:t>
            </a:r>
            <a:r>
              <a:rPr lang="en-US" dirty="0" err="1">
                <a:latin typeface="+mj-lt"/>
              </a:rPr>
              <a:t>pt</a:t>
            </a:r>
            <a:r>
              <a:rPr lang="en-US" dirty="0">
                <a:latin typeface="+mj-lt"/>
              </a:rPr>
              <a:t>, three lines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Section slide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43946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327705"/>
            <a:ext cx="5950373" cy="1330973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 err="1"/>
              <a:t>Aventa</a:t>
            </a:r>
            <a:r>
              <a:rPr lang="en-US" dirty="0"/>
              <a:t>, 32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8993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7000"/>
              </a:lnSpc>
            </a:pPr>
            <a:r>
              <a:rPr lang="en-US" dirty="0" err="1">
                <a:latin typeface="+mn-lt"/>
              </a:rPr>
              <a:t>Aventa</a:t>
            </a:r>
            <a:r>
              <a:rPr lang="en-US" dirty="0">
                <a:latin typeface="+mn-lt"/>
              </a:rPr>
              <a:t>, 32 </a:t>
            </a:r>
            <a:r>
              <a:rPr lang="en-US" dirty="0" err="1">
                <a:latin typeface="+mn-lt"/>
              </a:rPr>
              <a:t>pt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Divider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8DE01-181E-C748-BBE5-C5DA07EFD9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sz="2000" err="1"/>
              <a:t>Aventa</a:t>
            </a:r>
            <a:r>
              <a:rPr lang="en-US" sz="2000"/>
              <a:t>, 24 </a:t>
            </a:r>
            <a:r>
              <a:rPr lang="en-US" sz="2000" err="1"/>
              <a:t>pt</a:t>
            </a:r>
            <a:r>
              <a:rPr lang="en-US" sz="2000"/>
              <a:t>, three lines three lines</a:t>
            </a:r>
            <a:r>
              <a:rPr lang="en-US" sz="2000" err="1"/>
              <a:t>Aventa</a:t>
            </a:r>
            <a:r>
              <a:rPr lang="en-US" sz="2000"/>
              <a:t>, 24 </a:t>
            </a:r>
            <a:r>
              <a:rPr lang="en-US" sz="2000" err="1"/>
              <a:t>pt</a:t>
            </a:r>
            <a:r>
              <a:rPr lang="en-US" sz="2000"/>
              <a:t>, three lines</a:t>
            </a: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2423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E2AA-B376-D441-AA4A-1701E321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56E90-76F3-6E4E-9F4B-56A44B23B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69372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17AC-EFB2-3A42-92E9-5ADBF9A6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Two-column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152B-1C41-A640-8B3D-E5229604D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F6DBC-67CD-E843-87DD-42CB46A2E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6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55AB9-7C20-544E-99DE-6B28552DB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err="1">
                <a:latin typeface="Aventa Medium" pitchFamily="2" charset="77"/>
              </a:rPr>
              <a:t>Aventa</a:t>
            </a:r>
            <a:r>
              <a:rPr lang="en-US" b="0">
                <a:latin typeface="Aventa Medium" pitchFamily="2" charset="77"/>
              </a:rPr>
              <a:t>, 24 </a:t>
            </a:r>
            <a:r>
              <a:rPr lang="en-US" b="0" err="1">
                <a:latin typeface="Aventa Medium" pitchFamily="2" charset="77"/>
              </a:rPr>
              <a:t>pt</a:t>
            </a:r>
            <a:r>
              <a:rPr lang="en-US" b="0">
                <a:latin typeface="Aventa Medium" pitchFamily="2" charset="77"/>
              </a:rPr>
              <a:t>,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8802-D939-824C-8E82-9D012F7D3D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B4AB-1E53-574B-9DAD-427E318F3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err="1">
                <a:latin typeface="Aventa Medium" pitchFamily="2" charset="77"/>
              </a:rPr>
              <a:t>Aventa</a:t>
            </a:r>
            <a:r>
              <a:rPr lang="en-US" b="0">
                <a:latin typeface="Aventa Medium" pitchFamily="2" charset="77"/>
              </a:rPr>
              <a:t>, 24 </a:t>
            </a:r>
            <a:r>
              <a:rPr lang="en-US" b="0" err="1">
                <a:latin typeface="Aventa Medium" pitchFamily="2" charset="77"/>
              </a:rPr>
              <a:t>pt</a:t>
            </a:r>
            <a:r>
              <a:rPr lang="en-US" b="0">
                <a:latin typeface="Aventa Medium" pitchFamily="2" charset="77"/>
              </a:rPr>
              <a:t>, two 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BE6CCF-BE9A-954D-8CEE-FACD9A9FF4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D33285-F930-A74E-9596-17985CB2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Comparison slide</a:t>
            </a:r>
          </a:p>
        </p:txBody>
      </p:sp>
    </p:spTree>
    <p:extLst>
      <p:ext uri="{BB962C8B-B14F-4D97-AF65-F5344CB8AC3E}">
        <p14:creationId xmlns:p14="http://schemas.microsoft.com/office/powerpoint/2010/main" val="11112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395589-6B27-D54C-93A3-57656124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" b="36"/>
          <a:stretch/>
        </p:blipFill>
        <p:spPr>
          <a:xfrm>
            <a:off x="6991951" y="0"/>
            <a:ext cx="52235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A3C46-0CF2-A84C-8B18-DD764311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9B7AA-49D4-0148-B0E6-7BD1847E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4BD72E-138A-6F4C-AB79-8DA60799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619177-4F92-3F4A-BD67-D20DF8D917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65" b="36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A3C46-0CF2-A84C-8B18-DD764311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9B7AA-49D4-0148-B0E6-7BD1847E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711B2-21F0-DB47-B536-245D7645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8F3D0-0380-1746-BA3B-D86FFBB9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" b="60"/>
          <a:stretch/>
        </p:blipFill>
        <p:spPr>
          <a:xfrm>
            <a:off x="6986447" y="0"/>
            <a:ext cx="521327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4C28B8-CB93-6444-AD67-A510FDAE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47E6F-4741-D14C-A7EA-AA60B7CF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4F2276-F485-2049-9349-02C2A69FB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7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747A27-2871-3446-B36E-C3166B4223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3" b="24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4C28B8-CB93-6444-AD67-A510FDAE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47E6F-4741-D14C-A7EA-AA60B7CF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67C773-BC86-9C4F-B9F5-1022744E9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FC53CFE-6BC4-DB44-8864-352A7C1DC2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9" b="139"/>
          <a:stretch/>
        </p:blipFill>
        <p:spPr>
          <a:xfrm>
            <a:off x="6973824" y="-27709"/>
            <a:ext cx="5218176" cy="5925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26B29A-D214-B040-A89F-A23EE12B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FCA08-8B85-FF43-A5A1-A02BB741F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A0C5-BBFC-CC4C-A3F4-5E8CD929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Free slide</a:t>
            </a:r>
          </a:p>
        </p:txBody>
      </p:sp>
    </p:spTree>
    <p:extLst>
      <p:ext uri="{BB962C8B-B14F-4D97-AF65-F5344CB8AC3E}">
        <p14:creationId xmlns:p14="http://schemas.microsoft.com/office/powerpoint/2010/main" val="1177229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FFB7-125F-1740-A98B-1F391086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46 </a:t>
            </a:r>
            <a:r>
              <a:rPr lang="en-US" err="1"/>
              <a:t>pt</a:t>
            </a:r>
            <a:r>
              <a:rPr lang="en-US"/>
              <a:t>, six lines</a:t>
            </a:r>
            <a:br>
              <a:rPr lang="en-US"/>
            </a:br>
            <a:r>
              <a:rPr lang="en-US"/>
              <a:t>Statement slide</a:t>
            </a:r>
          </a:p>
        </p:txBody>
      </p:sp>
    </p:spTree>
    <p:extLst>
      <p:ext uri="{BB962C8B-B14F-4D97-AF65-F5344CB8AC3E}">
        <p14:creationId xmlns:p14="http://schemas.microsoft.com/office/powerpoint/2010/main" val="405296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CB12-0D13-3940-AFE7-B4B367DA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113" y="1103190"/>
            <a:ext cx="9353013" cy="1264090"/>
          </a:xfrm>
        </p:spPr>
        <p:txBody>
          <a:bodyPr/>
          <a:lstStyle/>
          <a:p>
            <a:r>
              <a:rPr lang="en-US" dirty="0" err="1"/>
              <a:t>Aventa</a:t>
            </a:r>
            <a:r>
              <a:rPr lang="en-US" dirty="0"/>
              <a:t>, 40 </a:t>
            </a:r>
            <a:r>
              <a:rPr lang="en-US" dirty="0" err="1"/>
              <a:t>pt</a:t>
            </a:r>
            <a:r>
              <a:rPr lang="en-US" dirty="0"/>
              <a:t>, six lines</a:t>
            </a:r>
            <a:br>
              <a:rPr lang="en-US" dirty="0"/>
            </a:br>
            <a:r>
              <a:rPr lang="en-US" dirty="0"/>
              <a:t>Quote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8D767-CD8A-6F41-8460-89CF8ED13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114" y="6040030"/>
            <a:ext cx="9353014" cy="931762"/>
          </a:xfrm>
        </p:spPr>
        <p:txBody>
          <a:bodyPr/>
          <a:lstStyle/>
          <a:p>
            <a:r>
              <a:rPr lang="en-US" dirty="0"/>
              <a:t>– Name</a:t>
            </a:r>
          </a:p>
        </p:txBody>
      </p:sp>
      <p:sp>
        <p:nvSpPr>
          <p:cNvPr id="4" name="“The spectacle before us was indeed sublime.…">
            <a:extLst>
              <a:ext uri="{FF2B5EF4-FFF2-40B4-BE49-F238E27FC236}">
                <a16:creationId xmlns:a16="http://schemas.microsoft.com/office/drawing/2014/main" id="{3890CAF2-2CF8-994C-8671-46B8FADFA94C}"/>
              </a:ext>
            </a:extLst>
          </p:cNvPr>
          <p:cNvSpPr txBox="1">
            <a:spLocks/>
          </p:cNvSpPr>
          <p:nvPr/>
        </p:nvSpPr>
        <p:spPr>
          <a:xfrm>
            <a:off x="785445" y="2616200"/>
            <a:ext cx="10378441" cy="374904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>
              <a:lnSpc>
                <a:spcPct val="98000"/>
              </a:lnSpc>
            </a:pPr>
            <a:r>
              <a:rPr lang="en-US" dirty="0"/>
              <a:t>“The spectacle before us was indeed sublime.</a:t>
            </a:r>
          </a:p>
          <a:p>
            <a:pPr marL="91440">
              <a:lnSpc>
                <a:spcPct val="98000"/>
              </a:lnSpc>
            </a:pPr>
            <a:r>
              <a:rPr lang="en-US" dirty="0"/>
              <a:t>Apparently, we had reached a great height in the atmosphere, for the sky was a dead black, and the stars had ceased to twinkle. </a:t>
            </a:r>
          </a:p>
          <a:p>
            <a:pPr marL="91440">
              <a:lnSpc>
                <a:spcPct val="98000"/>
              </a:lnSpc>
            </a:pPr>
            <a:r>
              <a:rPr lang="en-US" dirty="0"/>
              <a:t>Looking down into the dark gulf below, I could see a ruddy light streaming through a rift in the clouds.”</a:t>
            </a:r>
          </a:p>
        </p:txBody>
      </p:sp>
    </p:spTree>
    <p:extLst>
      <p:ext uri="{BB962C8B-B14F-4D97-AF65-F5344CB8AC3E}">
        <p14:creationId xmlns:p14="http://schemas.microsoft.com/office/powerpoint/2010/main" val="862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E2AA-B376-D441-AA4A-1701E321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372535"/>
            <a:ext cx="6699946" cy="1253065"/>
          </a:xfrm>
        </p:spPr>
        <p:txBody>
          <a:bodyPr>
            <a:normAutofit/>
          </a:bodyPr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56E90-76F3-6E4E-9F4B-56A44B23B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2199493"/>
            <a:ext cx="3690230" cy="1267529"/>
          </a:xfrm>
        </p:spPr>
        <p:txBody>
          <a:bodyPr/>
          <a:lstStyle/>
          <a:p>
            <a:r>
              <a:rPr lang="en-US" dirty="0" err="1"/>
              <a:t>Aventa</a:t>
            </a:r>
            <a:r>
              <a:rPr lang="en-US" dirty="0"/>
              <a:t>, 24 </a:t>
            </a:r>
            <a:r>
              <a:rPr lang="en-US" dirty="0" err="1"/>
              <a:t>pt</a:t>
            </a:r>
            <a:r>
              <a:rPr lang="en-US" dirty="0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534847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ine One…">
            <a:extLst>
              <a:ext uri="{FF2B5EF4-FFF2-40B4-BE49-F238E27FC236}">
                <a16:creationId xmlns:a16="http://schemas.microsoft.com/office/drawing/2014/main" id="{900F9C68-3F3B-844A-8DA7-6EC5AF0B902B}"/>
              </a:ext>
            </a:extLst>
          </p:cNvPr>
          <p:cNvSpPr txBox="1"/>
          <p:nvPr/>
        </p:nvSpPr>
        <p:spPr>
          <a:xfrm>
            <a:off x="4550734" y="4196316"/>
            <a:ext cx="2688265" cy="1582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 anchor="ctr" anchorCtr="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B5C78F-13C6-A448-942C-7F83B252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9" y="3568169"/>
            <a:ext cx="432262" cy="450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4E13C-782C-1546-992E-F5890772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63527"/>
            <a:ext cx="11478328" cy="1115462"/>
          </a:xfrm>
        </p:spPr>
        <p:txBody>
          <a:bodyPr>
            <a:normAutofit/>
          </a:bodyPr>
          <a:lstStyle/>
          <a:p>
            <a:r>
              <a:rPr lang="en-US"/>
              <a:t>Plug and Play</a:t>
            </a:r>
            <a:br>
              <a:rPr lang="en-US"/>
            </a:br>
            <a:endParaRPr lang="en-US"/>
          </a:p>
        </p:txBody>
      </p:sp>
      <p:sp>
        <p:nvSpPr>
          <p:cNvPr id="41" name="1">
            <a:extLst>
              <a:ext uri="{FF2B5EF4-FFF2-40B4-BE49-F238E27FC236}">
                <a16:creationId xmlns:a16="http://schemas.microsoft.com/office/drawing/2014/main" id="{A09B53E3-498E-924C-9E0E-CB801D8B46AA}"/>
              </a:ext>
            </a:extLst>
          </p:cNvPr>
          <p:cNvSpPr/>
          <p:nvPr/>
        </p:nvSpPr>
        <p:spPr>
          <a:xfrm>
            <a:off x="8496625" y="3559985"/>
            <a:ext cx="457201" cy="4572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600">
                <a:latin typeface="Aventa Bold" pitchFamily="2" charset="77"/>
              </a:rPr>
              <a:t>1</a:t>
            </a:r>
            <a:endParaRPr sz="1600">
              <a:latin typeface="Aventa Bold" pitchFamily="2" charset="77"/>
            </a:endParaRPr>
          </a:p>
        </p:txBody>
      </p:sp>
      <p:sp>
        <p:nvSpPr>
          <p:cNvPr id="43" name="The quick brown fox">
            <a:extLst>
              <a:ext uri="{FF2B5EF4-FFF2-40B4-BE49-F238E27FC236}">
                <a16:creationId xmlns:a16="http://schemas.microsoft.com/office/drawing/2014/main" id="{56BE62FD-B8B1-664E-9F3E-914B1FC5E41C}"/>
              </a:ext>
            </a:extLst>
          </p:cNvPr>
          <p:cNvSpPr/>
          <p:nvPr/>
        </p:nvSpPr>
        <p:spPr>
          <a:xfrm>
            <a:off x="488138" y="2031833"/>
            <a:ext cx="3200400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latin typeface="Aventa" pitchFamily="2" charset="77"/>
              </a:rPr>
              <a:t>The quick brown fox</a:t>
            </a:r>
          </a:p>
        </p:txBody>
      </p:sp>
      <p:sp>
        <p:nvSpPr>
          <p:cNvPr id="45" name="Body Line One…">
            <a:extLst>
              <a:ext uri="{FF2B5EF4-FFF2-40B4-BE49-F238E27FC236}">
                <a16:creationId xmlns:a16="http://schemas.microsoft.com/office/drawing/2014/main" id="{353BC62D-4A99-6940-AC4A-DB5D44063BA8}"/>
              </a:ext>
            </a:extLst>
          </p:cNvPr>
          <p:cNvSpPr txBox="1"/>
          <p:nvPr/>
        </p:nvSpPr>
        <p:spPr>
          <a:xfrm>
            <a:off x="488138" y="2535288"/>
            <a:ext cx="3200400" cy="109674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46" name="Body Line One…">
            <a:extLst>
              <a:ext uri="{FF2B5EF4-FFF2-40B4-BE49-F238E27FC236}">
                <a16:creationId xmlns:a16="http://schemas.microsoft.com/office/drawing/2014/main" id="{DA3A0931-9FF8-1E45-AABA-3141AA65E9AC}"/>
              </a:ext>
            </a:extLst>
          </p:cNvPr>
          <p:cNvSpPr txBox="1"/>
          <p:nvPr/>
        </p:nvSpPr>
        <p:spPr>
          <a:xfrm>
            <a:off x="8953825" y="3515535"/>
            <a:ext cx="2743201" cy="1062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r>
              <a:rPr sz="1600">
                <a:latin typeface="Aventa Medium" pitchFamily="2" charset="77"/>
              </a:rPr>
              <a:t>Body Line One</a:t>
            </a:r>
          </a:p>
          <a:p>
            <a:pPr lvl="1"/>
            <a:r>
              <a:rPr sz="1600">
                <a:latin typeface="Aventa Medium" pitchFamily="2" charset="77"/>
              </a:rPr>
              <a:t>Body Line Two</a:t>
            </a:r>
          </a:p>
          <a:p>
            <a:pPr lvl="2"/>
            <a:r>
              <a:rPr sz="1600">
                <a:latin typeface="Aventa Medium" pitchFamily="2" charset="77"/>
              </a:rPr>
              <a:t>Body Line Three</a:t>
            </a:r>
          </a:p>
        </p:txBody>
      </p:sp>
      <p:sp>
        <p:nvSpPr>
          <p:cNvPr id="53" name="Ctrl C + Ctrl V">
            <a:extLst>
              <a:ext uri="{FF2B5EF4-FFF2-40B4-BE49-F238E27FC236}">
                <a16:creationId xmlns:a16="http://schemas.microsoft.com/office/drawing/2014/main" id="{01EE8F22-728C-3B48-BB1D-4490F49EB182}"/>
              </a:ext>
            </a:extLst>
          </p:cNvPr>
          <p:cNvSpPr txBox="1"/>
          <p:nvPr/>
        </p:nvSpPr>
        <p:spPr>
          <a:xfrm>
            <a:off x="488138" y="1371600"/>
            <a:ext cx="516636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10000"/>
              </a:lnSpc>
              <a:defRPr sz="5000">
                <a:solidFill>
                  <a:srgbClr val="333333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100">
                <a:solidFill>
                  <a:srgbClr val="1A1A1A"/>
                </a:solidFill>
                <a:latin typeface="Aventa" pitchFamily="2" charset="77"/>
                <a:cs typeface="Arial" panose="020B0604020202020204" pitchFamily="34" charset="0"/>
              </a:rPr>
              <a:t>Ctrl C + Ctrl V</a:t>
            </a:r>
            <a:endParaRPr sz="2100"/>
          </a:p>
        </p:txBody>
      </p:sp>
      <p:grpSp>
        <p:nvGrpSpPr>
          <p:cNvPr id="55" name="Group">
            <a:extLst>
              <a:ext uri="{FF2B5EF4-FFF2-40B4-BE49-F238E27FC236}">
                <a16:creationId xmlns:a16="http://schemas.microsoft.com/office/drawing/2014/main" id="{8CDAC81B-9D14-714C-9D42-A7BB76ED56DE}"/>
              </a:ext>
            </a:extLst>
          </p:cNvPr>
          <p:cNvGrpSpPr/>
          <p:nvPr/>
        </p:nvGrpSpPr>
        <p:grpSpPr>
          <a:xfrm>
            <a:off x="8496625" y="2097380"/>
            <a:ext cx="960121" cy="960956"/>
            <a:chOff x="0" y="0"/>
            <a:chExt cx="1920240" cy="1921911"/>
          </a:xfrm>
        </p:grpSpPr>
        <p:sp>
          <p:nvSpPr>
            <p:cNvPr id="56" name="Days">
              <a:extLst>
                <a:ext uri="{FF2B5EF4-FFF2-40B4-BE49-F238E27FC236}">
                  <a16:creationId xmlns:a16="http://schemas.microsoft.com/office/drawing/2014/main" id="{A2A5B7D6-0F0F-964B-8856-78785A11C529}"/>
                </a:ext>
              </a:extLst>
            </p:cNvPr>
            <p:cNvSpPr/>
            <p:nvPr/>
          </p:nvSpPr>
          <p:spPr>
            <a:xfrm>
              <a:off x="0" y="1280160"/>
              <a:ext cx="1920240" cy="641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200">
                  <a:latin typeface="Aventa Medium" pitchFamily="2" charset="77"/>
                </a:rPr>
                <a:t>Days</a:t>
              </a:r>
            </a:p>
          </p:txBody>
        </p:sp>
        <p:sp>
          <p:nvSpPr>
            <p:cNvPr id="57" name="200">
              <a:extLst>
                <a:ext uri="{FF2B5EF4-FFF2-40B4-BE49-F238E27FC236}">
                  <a16:creationId xmlns:a16="http://schemas.microsoft.com/office/drawing/2014/main" id="{B4E51D36-402D-3540-87C6-898391847C72}"/>
                </a:ext>
              </a:extLst>
            </p:cNvPr>
            <p:cNvSpPr/>
            <p:nvPr/>
          </p:nvSpPr>
          <p:spPr>
            <a:xfrm>
              <a:off x="0" y="0"/>
              <a:ext cx="1920241" cy="128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Open Sans Light"/>
                </a:defRPr>
              </a:lvl1pPr>
            </a:lstStyle>
            <a:p>
              <a:pPr algn="ctr"/>
              <a:r>
                <a:rPr lang="en-US" sz="2600">
                  <a:solidFill>
                    <a:schemeClr val="bg1"/>
                  </a:solidFill>
                  <a:latin typeface="Aventa Medium" pitchFamily="2" charset="77"/>
                  <a:ea typeface="+mj-ea"/>
                  <a:cs typeface="Arial" panose="020B0604020202020204" pitchFamily="34" charset="0"/>
                </a:rPr>
                <a:t>200</a:t>
              </a:r>
              <a:endParaRPr sz="2600">
                <a:solidFill>
                  <a:schemeClr val="bg1"/>
                </a:solidFill>
                <a:latin typeface="Aventa Medium" pitchFamily="2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589F9-94EB-CB4F-8771-7941A48024C0}"/>
              </a:ext>
            </a:extLst>
          </p:cNvPr>
          <p:cNvGrpSpPr/>
          <p:nvPr/>
        </p:nvGrpSpPr>
        <p:grpSpPr>
          <a:xfrm>
            <a:off x="9871071" y="2104737"/>
            <a:ext cx="926592" cy="966216"/>
            <a:chOff x="9904937" y="2206335"/>
            <a:chExt cx="926592" cy="9662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3A3392-89DD-6C4C-AF96-1657E6C4E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4937" y="2206335"/>
              <a:ext cx="926592" cy="966216"/>
            </a:xfrm>
            <a:prstGeom prst="rect">
              <a:avLst/>
            </a:prstGeom>
          </p:spPr>
        </p:pic>
        <p:sp>
          <p:nvSpPr>
            <p:cNvPr id="60" name="Freeform 409">
              <a:extLst>
                <a:ext uri="{FF2B5EF4-FFF2-40B4-BE49-F238E27FC236}">
                  <a16:creationId xmlns:a16="http://schemas.microsoft.com/office/drawing/2014/main" id="{C83EFD96-0E74-D64A-8AD3-E2ED1BCC3FDA}"/>
                </a:ext>
              </a:extLst>
            </p:cNvPr>
            <p:cNvSpPr/>
            <p:nvPr/>
          </p:nvSpPr>
          <p:spPr>
            <a:xfrm>
              <a:off x="10187841" y="2479431"/>
              <a:ext cx="342901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7200" y="0"/>
                  </a:lnTo>
                  <a:lnTo>
                    <a:pt x="7200" y="2057"/>
                  </a:lnTo>
                  <a:lnTo>
                    <a:pt x="14400" y="2057"/>
                  </a:lnTo>
                  <a:lnTo>
                    <a:pt x="14400" y="0"/>
                  </a:lnTo>
                  <a:close/>
                  <a:moveTo>
                    <a:pt x="9600" y="13371"/>
                  </a:moveTo>
                  <a:lnTo>
                    <a:pt x="12000" y="13371"/>
                  </a:lnTo>
                  <a:lnTo>
                    <a:pt x="12000" y="7200"/>
                  </a:lnTo>
                  <a:lnTo>
                    <a:pt x="9600" y="7200"/>
                  </a:lnTo>
                  <a:lnTo>
                    <a:pt x="9600" y="13371"/>
                  </a:lnTo>
                  <a:close/>
                  <a:moveTo>
                    <a:pt x="19230" y="6567"/>
                  </a:moveTo>
                  <a:lnTo>
                    <a:pt x="20940" y="5102"/>
                  </a:lnTo>
                  <a:cubicBezTo>
                    <a:pt x="20424" y="4572"/>
                    <a:pt x="19860" y="4089"/>
                    <a:pt x="19242" y="3646"/>
                  </a:cubicBezTo>
                  <a:lnTo>
                    <a:pt x="17532" y="5112"/>
                  </a:lnTo>
                  <a:cubicBezTo>
                    <a:pt x="15690" y="3847"/>
                    <a:pt x="13344" y="3086"/>
                    <a:pt x="10794" y="3086"/>
                  </a:cubicBezTo>
                  <a:cubicBezTo>
                    <a:pt x="4824" y="3086"/>
                    <a:pt x="0" y="7231"/>
                    <a:pt x="0" y="12343"/>
                  </a:cubicBezTo>
                  <a:cubicBezTo>
                    <a:pt x="0" y="17455"/>
                    <a:pt x="4824" y="21600"/>
                    <a:pt x="10794" y="21600"/>
                  </a:cubicBezTo>
                  <a:cubicBezTo>
                    <a:pt x="16764" y="21600"/>
                    <a:pt x="21600" y="17455"/>
                    <a:pt x="21600" y="12343"/>
                  </a:cubicBezTo>
                  <a:cubicBezTo>
                    <a:pt x="21600" y="10157"/>
                    <a:pt x="20712" y="8151"/>
                    <a:pt x="19230" y="6567"/>
                  </a:cubicBezTo>
                  <a:close/>
                  <a:moveTo>
                    <a:pt x="10800" y="19543"/>
                  </a:moveTo>
                  <a:cubicBezTo>
                    <a:pt x="6162" y="19543"/>
                    <a:pt x="2400" y="16318"/>
                    <a:pt x="2400" y="12343"/>
                  </a:cubicBezTo>
                  <a:cubicBezTo>
                    <a:pt x="2400" y="8367"/>
                    <a:pt x="6162" y="5143"/>
                    <a:pt x="10800" y="5143"/>
                  </a:cubicBezTo>
                  <a:cubicBezTo>
                    <a:pt x="15438" y="5143"/>
                    <a:pt x="19200" y="8367"/>
                    <a:pt x="19200" y="12343"/>
                  </a:cubicBezTo>
                  <a:cubicBezTo>
                    <a:pt x="19200" y="16318"/>
                    <a:pt x="15438" y="19543"/>
                    <a:pt x="10800" y="19543"/>
                  </a:cubicBezTo>
                  <a:close/>
                </a:path>
              </a:pathLst>
            </a:cu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latin typeface="Aventa Medium" pitchFamily="2" charset="77"/>
              </a:endParaRPr>
            </a:p>
          </p:txBody>
        </p:sp>
      </p:grpSp>
      <p:sp>
        <p:nvSpPr>
          <p:cNvPr id="24" name="The quick brown fox">
            <a:extLst>
              <a:ext uri="{FF2B5EF4-FFF2-40B4-BE49-F238E27FC236}">
                <a16:creationId xmlns:a16="http://schemas.microsoft.com/office/drawing/2014/main" id="{36849500-EEAD-0F47-88A8-DBF33D57A92B}"/>
              </a:ext>
            </a:extLst>
          </p:cNvPr>
          <p:cNvSpPr/>
          <p:nvPr/>
        </p:nvSpPr>
        <p:spPr>
          <a:xfrm>
            <a:off x="4038600" y="2031833"/>
            <a:ext cx="3200400" cy="4572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solidFill>
                  <a:schemeClr val="bg1"/>
                </a:solidFill>
                <a:latin typeface="Aventa" pitchFamily="2" charset="77"/>
              </a:rPr>
              <a:t>The quick brown fox</a:t>
            </a:r>
          </a:p>
        </p:txBody>
      </p:sp>
      <p:sp>
        <p:nvSpPr>
          <p:cNvPr id="25" name="Body Line One…">
            <a:extLst>
              <a:ext uri="{FF2B5EF4-FFF2-40B4-BE49-F238E27FC236}">
                <a16:creationId xmlns:a16="http://schemas.microsoft.com/office/drawing/2014/main" id="{A0C28112-4D5A-8D48-A5A4-75204273B907}"/>
              </a:ext>
            </a:extLst>
          </p:cNvPr>
          <p:cNvSpPr txBox="1"/>
          <p:nvPr/>
        </p:nvSpPr>
        <p:spPr>
          <a:xfrm>
            <a:off x="4038600" y="2535288"/>
            <a:ext cx="3200400" cy="10967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17" name="The quick brown fox">
            <a:extLst>
              <a:ext uri="{FF2B5EF4-FFF2-40B4-BE49-F238E27FC236}">
                <a16:creationId xmlns:a16="http://schemas.microsoft.com/office/drawing/2014/main" id="{9756E8DC-A147-EF45-9BB9-0489C4020071}"/>
              </a:ext>
            </a:extLst>
          </p:cNvPr>
          <p:cNvSpPr/>
          <p:nvPr/>
        </p:nvSpPr>
        <p:spPr>
          <a:xfrm>
            <a:off x="488138" y="4178614"/>
            <a:ext cx="3200400" cy="4572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solidFill>
                  <a:schemeClr val="accent2"/>
                </a:solidFill>
                <a:latin typeface="Aventa" pitchFamily="2" charset="77"/>
              </a:rPr>
              <a:t>The quick brown fox</a:t>
            </a:r>
          </a:p>
        </p:txBody>
      </p:sp>
      <p:sp>
        <p:nvSpPr>
          <p:cNvPr id="18" name="Body Line One…">
            <a:extLst>
              <a:ext uri="{FF2B5EF4-FFF2-40B4-BE49-F238E27FC236}">
                <a16:creationId xmlns:a16="http://schemas.microsoft.com/office/drawing/2014/main" id="{BF4D9406-8D80-B94B-8AF4-10F6081756E3}"/>
              </a:ext>
            </a:extLst>
          </p:cNvPr>
          <p:cNvSpPr txBox="1"/>
          <p:nvPr/>
        </p:nvSpPr>
        <p:spPr>
          <a:xfrm>
            <a:off x="488138" y="4682069"/>
            <a:ext cx="3200400" cy="10967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19" name="The quick brown fox">
            <a:extLst>
              <a:ext uri="{FF2B5EF4-FFF2-40B4-BE49-F238E27FC236}">
                <a16:creationId xmlns:a16="http://schemas.microsoft.com/office/drawing/2014/main" id="{2E4A6499-F2F3-F74D-AE91-9FB723611FB6}"/>
              </a:ext>
            </a:extLst>
          </p:cNvPr>
          <p:cNvSpPr/>
          <p:nvPr/>
        </p:nvSpPr>
        <p:spPr>
          <a:xfrm rot="16200000">
            <a:off x="3492307" y="4755966"/>
            <a:ext cx="1586365" cy="4572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1600">
                <a:solidFill>
                  <a:schemeClr val="bg1"/>
                </a:solidFill>
                <a:latin typeface="Aventa" pitchFamily="2" charset="77"/>
              </a:rPr>
              <a:t>The fox</a:t>
            </a:r>
          </a:p>
        </p:txBody>
      </p:sp>
    </p:spTree>
    <p:extLst>
      <p:ext uri="{BB962C8B-B14F-4D97-AF65-F5344CB8AC3E}">
        <p14:creationId xmlns:p14="http://schemas.microsoft.com/office/powerpoint/2010/main" val="214815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B0FD-EBFD-3945-A7DF-70B18E22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graphicFrame>
        <p:nvGraphicFramePr>
          <p:cNvPr id="2325" name="Table 23"/>
          <p:cNvGraphicFramePr/>
          <p:nvPr>
            <p:extLst>
              <p:ext uri="{D42A27DB-BD31-4B8C-83A1-F6EECF244321}">
                <p14:modId xmlns:p14="http://schemas.microsoft.com/office/powerpoint/2010/main" val="4254535696"/>
              </p:ext>
            </p:extLst>
          </p:nvPr>
        </p:nvGraphicFramePr>
        <p:xfrm>
          <a:off x="914400" y="1090806"/>
          <a:ext cx="10287000" cy="2756558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400"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3810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381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6F06D1ED-FC3D-C34E-B679-EAED89A75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498082"/>
              </p:ext>
            </p:extLst>
          </p:nvPr>
        </p:nvGraphicFramePr>
        <p:xfrm>
          <a:off x="914400" y="4267200"/>
          <a:ext cx="10287000" cy="1674462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467"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Table 23"/>
          <p:cNvGraphicFramePr/>
          <p:nvPr>
            <p:extLst>
              <p:ext uri="{D42A27DB-BD31-4B8C-83A1-F6EECF244321}">
                <p14:modId xmlns:p14="http://schemas.microsoft.com/office/powerpoint/2010/main" val="2542287080"/>
              </p:ext>
            </p:extLst>
          </p:nvPr>
        </p:nvGraphicFramePr>
        <p:xfrm>
          <a:off x="497306" y="914400"/>
          <a:ext cx="11101137" cy="4713516"/>
        </p:xfrm>
        <a:graphic>
          <a:graphicData uri="http://schemas.openxmlformats.org/drawingml/2006/table">
            <a:tbl>
              <a:tblPr bandRow="1"/>
              <a:tblGrid>
                <a:gridCol w="6425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98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Highlight</a:t>
                      </a:r>
                      <a:endParaRPr sz="1600" b="1" i="0">
                        <a:solidFill>
                          <a:srgbClr val="F8F8F8"/>
                        </a:solidFill>
                        <a:latin typeface="Aventa Semi" pitchFamily="2" charset="77"/>
                        <a:sym typeface="Open Sans"/>
                      </a:endParaRP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 red flare silhouetted the jagged edge of a wing.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chemeClr val="accent1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I watched the storm, so beautiful yet terrific.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Almost before we knew it, we had left the ground.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noFill/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 dirty="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noFill/>
                      <a:miter lim="400000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F9DF659-A406-0E45-BE96-E408C40A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2" name="Table 23"/>
          <p:cNvGraphicFramePr/>
          <p:nvPr>
            <p:extLst>
              <p:ext uri="{D42A27DB-BD31-4B8C-83A1-F6EECF244321}">
                <p14:modId xmlns:p14="http://schemas.microsoft.com/office/powerpoint/2010/main" val="842464173"/>
              </p:ext>
            </p:extLst>
          </p:nvPr>
        </p:nvGraphicFramePr>
        <p:xfrm>
          <a:off x="465222" y="914400"/>
          <a:ext cx="11197388" cy="5062698"/>
        </p:xfrm>
        <a:graphic>
          <a:graphicData uri="http://schemas.openxmlformats.org/drawingml/2006/table">
            <a:tbl>
              <a:tblPr bandRow="1"/>
              <a:tblGrid>
                <a:gridCol w="648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98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 red flare silhouetted the jagged edge of a wing.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chemeClr val="accent6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I watched the storm, so beautiful yet terrific.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sym typeface="Open Sans"/>
                        </a:rPr>
                        <a:t>Almost before we knew it, we had left the ground.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 dirty="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A495BCF-9272-294C-A7E6-B3195E81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D047099-BAAB-3340-B9C7-DB59386711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sp>
        <p:nvSpPr>
          <p:cNvPr id="2335" name="A red flare silhouetted the jagged edge of a wing."/>
          <p:cNvSpPr txBox="1">
            <a:spLocks noGrp="1"/>
          </p:cNvSpPr>
          <p:nvPr>
            <p:ph type="body" idx="4294967295"/>
          </p:nvPr>
        </p:nvSpPr>
        <p:spPr>
          <a:xfrm>
            <a:off x="446315" y="1371600"/>
            <a:ext cx="103759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400"/>
              <a:t>A red flare silhouetted the jagged edge of a wing.</a:t>
            </a:r>
          </a:p>
        </p:txBody>
      </p:sp>
      <p:sp>
        <p:nvSpPr>
          <p:cNvPr id="2337" name="The spectacle before us was indeed sublime.…"/>
          <p:cNvSpPr txBox="1">
            <a:spLocks noGrp="1"/>
          </p:cNvSpPr>
          <p:nvPr>
            <p:ph type="body" idx="4294967295"/>
          </p:nvPr>
        </p:nvSpPr>
        <p:spPr>
          <a:xfrm>
            <a:off x="446315" y="2286000"/>
            <a:ext cx="5165725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880">
              <a:lnSpc>
                <a:spcPct val="98000"/>
              </a:lnSpc>
            </a:pPr>
            <a:r>
              <a:rPr sz="2000"/>
              <a:t>The spectacle before us was indeed sublime.</a:t>
            </a:r>
          </a:p>
          <a:p>
            <a:pPr marL="182880" indent="-182880">
              <a:lnSpc>
                <a:spcPct val="98000"/>
              </a:lnSpc>
            </a:pPr>
            <a:r>
              <a:rPr sz="2000"/>
              <a:t>Apparently we had reached a great height in the atmosphere, for the sky was a dead black, and the stars had ceased to twinkle. </a:t>
            </a:r>
          </a:p>
          <a:p>
            <a:pPr marL="182880" indent="-182880">
              <a:lnSpc>
                <a:spcPct val="98000"/>
              </a:lnSpc>
            </a:pPr>
            <a:r>
              <a:rPr sz="2000"/>
              <a:t>Looking down into the dark gulf below, I could see a ruddy light streaming through a rift in the clouds.</a:t>
            </a:r>
          </a:p>
        </p:txBody>
      </p:sp>
      <p:sp>
        <p:nvSpPr>
          <p:cNvPr id="2338" name="Did the quick brown fox jump over the lazy dog?"/>
          <p:cNvSpPr txBox="1">
            <a:spLocks noGrp="1"/>
          </p:cNvSpPr>
          <p:nvPr>
            <p:ph type="body" idx="4294967295"/>
          </p:nvPr>
        </p:nvSpPr>
        <p:spPr>
          <a:xfrm>
            <a:off x="6629400" y="3571649"/>
            <a:ext cx="4572000" cy="11636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b="1">
                <a:solidFill>
                  <a:schemeClr val="accent1"/>
                </a:solidFill>
                <a:latin typeface="Aventa Semi" pitchFamily="2" charset="77"/>
              </a:rPr>
              <a:t>Did the quick brown fox jump over the lazy dog?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">
            <a:extLst>
              <a:ext uri="{FF2B5EF4-FFF2-40B4-BE49-F238E27FC236}">
                <a16:creationId xmlns:a16="http://schemas.microsoft.com/office/drawing/2014/main" id="{A3CB06D9-49EC-3342-B61A-D77C089E61A3}"/>
              </a:ext>
            </a:extLst>
          </p:cNvPr>
          <p:cNvGrpSpPr/>
          <p:nvPr/>
        </p:nvGrpSpPr>
        <p:grpSpPr>
          <a:xfrm>
            <a:off x="6660913" y="1306284"/>
            <a:ext cx="4597482" cy="4568012"/>
            <a:chOff x="0" y="0"/>
            <a:chExt cx="9194962" cy="9136022"/>
          </a:xfrm>
        </p:grpSpPr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578E0F05-BC71-9949-86E7-32F4F563F995}"/>
                </a:ext>
              </a:extLst>
            </p:cNvPr>
            <p:cNvSpPr/>
            <p:nvPr/>
          </p:nvSpPr>
          <p:spPr>
            <a:xfrm>
              <a:off x="0" y="0"/>
              <a:ext cx="4420655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19" name="Square">
              <a:extLst>
                <a:ext uri="{FF2B5EF4-FFF2-40B4-BE49-F238E27FC236}">
                  <a16:creationId xmlns:a16="http://schemas.microsoft.com/office/drawing/2014/main" id="{A020DD6E-4FD1-084C-99E5-102252A68D5C}"/>
                </a:ext>
              </a:extLst>
            </p:cNvPr>
            <p:cNvSpPr/>
            <p:nvPr/>
          </p:nvSpPr>
          <p:spPr>
            <a:xfrm>
              <a:off x="4774307" y="0"/>
              <a:ext cx="4420656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0F7E5011-A459-3C4F-84F4-E3F79A99AD88}"/>
                </a:ext>
              </a:extLst>
            </p:cNvPr>
            <p:cNvSpPr/>
            <p:nvPr/>
          </p:nvSpPr>
          <p:spPr>
            <a:xfrm>
              <a:off x="0" y="4715366"/>
              <a:ext cx="4420655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1" name="Square">
              <a:extLst>
                <a:ext uri="{FF2B5EF4-FFF2-40B4-BE49-F238E27FC236}">
                  <a16:creationId xmlns:a16="http://schemas.microsoft.com/office/drawing/2014/main" id="{1803BA89-8BDC-C14C-924C-A8C83C462F49}"/>
                </a:ext>
              </a:extLst>
            </p:cNvPr>
            <p:cNvSpPr/>
            <p:nvPr/>
          </p:nvSpPr>
          <p:spPr>
            <a:xfrm>
              <a:off x="4774307" y="4715366"/>
              <a:ext cx="4420656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2" name="S">
              <a:extLst>
                <a:ext uri="{FF2B5EF4-FFF2-40B4-BE49-F238E27FC236}">
                  <a16:creationId xmlns:a16="http://schemas.microsoft.com/office/drawing/2014/main" id="{C2E51B9B-35B1-0547-85CA-03047B752F1A}"/>
                </a:ext>
              </a:extLst>
            </p:cNvPr>
            <p:cNvSpPr/>
            <p:nvPr/>
          </p:nvSpPr>
          <p:spPr>
            <a:xfrm>
              <a:off x="2947103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S</a:t>
              </a:r>
            </a:p>
          </p:txBody>
        </p:sp>
        <p:sp>
          <p:nvSpPr>
            <p:cNvPr id="23" name="W">
              <a:extLst>
                <a:ext uri="{FF2B5EF4-FFF2-40B4-BE49-F238E27FC236}">
                  <a16:creationId xmlns:a16="http://schemas.microsoft.com/office/drawing/2014/main" id="{A3DE2844-40BF-C24F-896F-C3923139383E}"/>
                </a:ext>
              </a:extLst>
            </p:cNvPr>
            <p:cNvSpPr/>
            <p:nvPr/>
          </p:nvSpPr>
          <p:spPr>
            <a:xfrm>
              <a:off x="4774307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W</a:t>
              </a:r>
            </a:p>
          </p:txBody>
        </p:sp>
        <p:sp>
          <p:nvSpPr>
            <p:cNvPr id="24" name="O">
              <a:extLst>
                <a:ext uri="{FF2B5EF4-FFF2-40B4-BE49-F238E27FC236}">
                  <a16:creationId xmlns:a16="http://schemas.microsoft.com/office/drawing/2014/main" id="{473767A0-6830-F641-996F-506FDE1B475D}"/>
                </a:ext>
              </a:extLst>
            </p:cNvPr>
            <p:cNvSpPr/>
            <p:nvPr/>
          </p:nvSpPr>
          <p:spPr>
            <a:xfrm>
              <a:off x="2947103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O</a:t>
              </a:r>
            </a:p>
          </p:txBody>
        </p:sp>
        <p:sp>
          <p:nvSpPr>
            <p:cNvPr id="25" name="T">
              <a:extLst>
                <a:ext uri="{FF2B5EF4-FFF2-40B4-BE49-F238E27FC236}">
                  <a16:creationId xmlns:a16="http://schemas.microsoft.com/office/drawing/2014/main" id="{74A25A4E-46E3-BA4A-B71B-29B06A3E268E}"/>
                </a:ext>
              </a:extLst>
            </p:cNvPr>
            <p:cNvSpPr/>
            <p:nvPr/>
          </p:nvSpPr>
          <p:spPr>
            <a:xfrm>
              <a:off x="4774307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01E143-B9C7-6243-871D-4D3B5271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quick brown fox jumps over the lazy dog</a:t>
            </a:r>
          </a:p>
        </p:txBody>
      </p:sp>
      <p:sp>
        <p:nvSpPr>
          <p:cNvPr id="3" name="A red flare silhouetted the jagged edge of a wing.">
            <a:extLst>
              <a:ext uri="{FF2B5EF4-FFF2-40B4-BE49-F238E27FC236}">
                <a16:creationId xmlns:a16="http://schemas.microsoft.com/office/drawing/2014/main" id="{695E4703-A97C-FD4F-8B23-D8615EC6D764}"/>
              </a:ext>
            </a:extLst>
          </p:cNvPr>
          <p:cNvSpPr txBox="1">
            <a:spLocks/>
          </p:cNvSpPr>
          <p:nvPr/>
        </p:nvSpPr>
        <p:spPr>
          <a:xfrm>
            <a:off x="587829" y="1371600"/>
            <a:ext cx="5166360" cy="9144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>
                <a:latin typeface="+mn-lt"/>
              </a:rPr>
              <a:t>A red flare silhouetted the jagged edge of a wing.</a:t>
            </a:r>
          </a:p>
        </p:txBody>
      </p:sp>
      <p:sp>
        <p:nvSpPr>
          <p:cNvPr id="4" name="The spectacle before us was indeed sublime.…">
            <a:extLst>
              <a:ext uri="{FF2B5EF4-FFF2-40B4-BE49-F238E27FC236}">
                <a16:creationId xmlns:a16="http://schemas.microsoft.com/office/drawing/2014/main" id="{01B007AF-8F78-BC4B-B000-3C9814622B40}"/>
              </a:ext>
            </a:extLst>
          </p:cNvPr>
          <p:cNvSpPr txBox="1">
            <a:spLocks/>
          </p:cNvSpPr>
          <p:nvPr/>
        </p:nvSpPr>
        <p:spPr>
          <a:xfrm>
            <a:off x="587829" y="2460172"/>
            <a:ext cx="5442857" cy="36576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182880">
              <a:lnSpc>
                <a:spcPct val="98000"/>
              </a:lnSpc>
            </a:pPr>
            <a:r>
              <a:rPr lang="en-US" sz="1900" dirty="0"/>
              <a:t>The spectacle before us was indeed sublime.</a:t>
            </a:r>
          </a:p>
          <a:p>
            <a:pPr marL="219456" indent="-182880">
              <a:lnSpc>
                <a:spcPct val="98000"/>
              </a:lnSpc>
            </a:pPr>
            <a:r>
              <a:rPr lang="en-US" sz="1900" dirty="0"/>
              <a:t>Apparently, we had reached a great height in the atmosphere, for the sky was a dead black, and the stars had ceased to twinkle. </a:t>
            </a:r>
          </a:p>
          <a:p>
            <a:pPr marL="219456" indent="-182880">
              <a:lnSpc>
                <a:spcPct val="98000"/>
              </a:lnSpc>
            </a:pPr>
            <a:r>
              <a:rPr lang="en-US" sz="1900" dirty="0"/>
              <a:t>Looking down into the dark gulf below, I could see a ruddy light streaming through a rift in the clouds.</a:t>
            </a:r>
          </a:p>
        </p:txBody>
      </p:sp>
      <p:sp>
        <p:nvSpPr>
          <p:cNvPr id="13" name="Strengths">
            <a:extLst>
              <a:ext uri="{FF2B5EF4-FFF2-40B4-BE49-F238E27FC236}">
                <a16:creationId xmlns:a16="http://schemas.microsoft.com/office/drawing/2014/main" id="{B628E28E-D064-1D44-96D8-356FC744D623}"/>
              </a:ext>
            </a:extLst>
          </p:cNvPr>
          <p:cNvSpPr txBox="1">
            <a:spLocks/>
          </p:cNvSpPr>
          <p:nvPr/>
        </p:nvSpPr>
        <p:spPr>
          <a:xfrm>
            <a:off x="6693570" y="1371600"/>
            <a:ext cx="2195936" cy="219626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Strengths</a:t>
            </a:r>
          </a:p>
        </p:txBody>
      </p:sp>
      <p:sp>
        <p:nvSpPr>
          <p:cNvPr id="14" name="Opportunities">
            <a:extLst>
              <a:ext uri="{FF2B5EF4-FFF2-40B4-BE49-F238E27FC236}">
                <a16:creationId xmlns:a16="http://schemas.microsoft.com/office/drawing/2014/main" id="{E0DF17C8-55FA-B240-A0BC-CE962B6E0608}"/>
              </a:ext>
            </a:extLst>
          </p:cNvPr>
          <p:cNvSpPr txBox="1">
            <a:spLocks/>
          </p:cNvSpPr>
          <p:nvPr/>
        </p:nvSpPr>
        <p:spPr>
          <a:xfrm>
            <a:off x="6694946" y="3745051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Opportunities</a:t>
            </a:r>
          </a:p>
        </p:txBody>
      </p:sp>
      <p:sp>
        <p:nvSpPr>
          <p:cNvPr id="15" name="Weaknesses">
            <a:extLst>
              <a:ext uri="{FF2B5EF4-FFF2-40B4-BE49-F238E27FC236}">
                <a16:creationId xmlns:a16="http://schemas.microsoft.com/office/drawing/2014/main" id="{E48100F7-84BB-454A-9E40-097C4783F926}"/>
              </a:ext>
            </a:extLst>
          </p:cNvPr>
          <p:cNvSpPr txBox="1">
            <a:spLocks/>
          </p:cNvSpPr>
          <p:nvPr/>
        </p:nvSpPr>
        <p:spPr>
          <a:xfrm>
            <a:off x="9096492" y="1371600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Weaknesses</a:t>
            </a:r>
          </a:p>
        </p:txBody>
      </p:sp>
      <p:sp>
        <p:nvSpPr>
          <p:cNvPr id="16" name="Threats">
            <a:extLst>
              <a:ext uri="{FF2B5EF4-FFF2-40B4-BE49-F238E27FC236}">
                <a16:creationId xmlns:a16="http://schemas.microsoft.com/office/drawing/2014/main" id="{DB563872-347F-A847-854B-FEB590436E91}"/>
              </a:ext>
            </a:extLst>
          </p:cNvPr>
          <p:cNvSpPr txBox="1">
            <a:spLocks/>
          </p:cNvSpPr>
          <p:nvPr/>
        </p:nvSpPr>
        <p:spPr>
          <a:xfrm>
            <a:off x="9096492" y="3745051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64618012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DA8B311-EFD6-DE45-AC3F-EC8B20A9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id="{8F401BAB-85DA-7745-B626-54F8A7235B13}"/>
              </a:ext>
            </a:extLst>
          </p:cNvPr>
          <p:cNvSpPr txBox="1">
            <a:spLocks/>
          </p:cNvSpPr>
          <p:nvPr/>
        </p:nvSpPr>
        <p:spPr>
          <a:xfrm>
            <a:off x="522514" y="1012652"/>
            <a:ext cx="10972800" cy="457200"/>
          </a:xfrm>
          <a:prstGeom prst="rect">
            <a:avLst/>
          </a:prstGeom>
          <a:solidFill>
            <a:srgbClr val="2813FF"/>
          </a:solidFill>
        </p:spPr>
        <p:txBody>
          <a:bodyPr lIns="177800" tIns="91440" rIns="177800" bIns="9144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5" name="Text">
            <a:extLst>
              <a:ext uri="{FF2B5EF4-FFF2-40B4-BE49-F238E27FC236}">
                <a16:creationId xmlns:a16="http://schemas.microsoft.com/office/drawing/2014/main" id="{F7107A32-BD2B-C74A-A62B-44B101F51C76}"/>
              </a:ext>
            </a:extLst>
          </p:cNvPr>
          <p:cNvSpPr txBox="1">
            <a:spLocks/>
          </p:cNvSpPr>
          <p:nvPr/>
        </p:nvSpPr>
        <p:spPr>
          <a:xfrm>
            <a:off x="522513" y="1515572"/>
            <a:ext cx="5458968" cy="731539"/>
          </a:xfrm>
          <a:prstGeom prst="rect">
            <a:avLst/>
          </a:prstGeom>
          <a:solidFill>
            <a:srgbClr val="53565A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6" name="Text">
            <a:extLst>
              <a:ext uri="{FF2B5EF4-FFF2-40B4-BE49-F238E27FC236}">
                <a16:creationId xmlns:a16="http://schemas.microsoft.com/office/drawing/2014/main" id="{F9F2DC06-E149-8243-BC89-00E3C7EAD4DF}"/>
              </a:ext>
            </a:extLst>
          </p:cNvPr>
          <p:cNvSpPr txBox="1">
            <a:spLocks/>
          </p:cNvSpPr>
          <p:nvPr/>
        </p:nvSpPr>
        <p:spPr>
          <a:xfrm>
            <a:off x="6026046" y="1515572"/>
            <a:ext cx="5462450" cy="731539"/>
          </a:xfrm>
          <a:prstGeom prst="rect">
            <a:avLst/>
          </a:prstGeom>
          <a:solidFill>
            <a:srgbClr val="53565A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7" name="Text">
            <a:extLst>
              <a:ext uri="{FF2B5EF4-FFF2-40B4-BE49-F238E27FC236}">
                <a16:creationId xmlns:a16="http://schemas.microsoft.com/office/drawing/2014/main" id="{278FCDA2-FDDD-AC46-A353-A19ACE3C8C2F}"/>
              </a:ext>
            </a:extLst>
          </p:cNvPr>
          <p:cNvSpPr txBox="1">
            <a:spLocks/>
          </p:cNvSpPr>
          <p:nvPr/>
        </p:nvSpPr>
        <p:spPr>
          <a:xfrm>
            <a:off x="522514" y="2308855"/>
            <a:ext cx="3621024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38" name="Text">
            <a:extLst>
              <a:ext uri="{FF2B5EF4-FFF2-40B4-BE49-F238E27FC236}">
                <a16:creationId xmlns:a16="http://schemas.microsoft.com/office/drawing/2014/main" id="{E1D592C7-95F8-3546-B987-B85DEE0E7F82}"/>
              </a:ext>
            </a:extLst>
          </p:cNvPr>
          <p:cNvSpPr txBox="1">
            <a:spLocks/>
          </p:cNvSpPr>
          <p:nvPr/>
        </p:nvSpPr>
        <p:spPr>
          <a:xfrm>
            <a:off x="4191460" y="2308855"/>
            <a:ext cx="3621024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39" name="Text">
            <a:extLst>
              <a:ext uri="{FF2B5EF4-FFF2-40B4-BE49-F238E27FC236}">
                <a16:creationId xmlns:a16="http://schemas.microsoft.com/office/drawing/2014/main" id="{20E8EACC-B8E9-0846-A7C6-26216A6D7CE9}"/>
              </a:ext>
            </a:extLst>
          </p:cNvPr>
          <p:cNvSpPr txBox="1">
            <a:spLocks/>
          </p:cNvSpPr>
          <p:nvPr/>
        </p:nvSpPr>
        <p:spPr>
          <a:xfrm>
            <a:off x="7860405" y="2308855"/>
            <a:ext cx="3630168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FA91D0B3-BE9D-2D4E-ABDF-0BC96C258A77}"/>
              </a:ext>
            </a:extLst>
          </p:cNvPr>
          <p:cNvSpPr txBox="1">
            <a:spLocks/>
          </p:cNvSpPr>
          <p:nvPr/>
        </p:nvSpPr>
        <p:spPr>
          <a:xfrm>
            <a:off x="5225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09AE18C8-0861-164F-BEF6-979F4A094FA9}"/>
              </a:ext>
            </a:extLst>
          </p:cNvPr>
          <p:cNvSpPr txBox="1">
            <a:spLocks/>
          </p:cNvSpPr>
          <p:nvPr/>
        </p:nvSpPr>
        <p:spPr>
          <a:xfrm>
            <a:off x="236346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D91CB3E9-F45E-1F47-9064-7D94AC24FE96}"/>
              </a:ext>
            </a:extLst>
          </p:cNvPr>
          <p:cNvSpPr txBox="1">
            <a:spLocks/>
          </p:cNvSpPr>
          <p:nvPr/>
        </p:nvSpPr>
        <p:spPr>
          <a:xfrm>
            <a:off x="42044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3" name="Text">
            <a:extLst>
              <a:ext uri="{FF2B5EF4-FFF2-40B4-BE49-F238E27FC236}">
                <a16:creationId xmlns:a16="http://schemas.microsoft.com/office/drawing/2014/main" id="{6B3FBA8A-084C-D744-B447-C7AC4134CE58}"/>
              </a:ext>
            </a:extLst>
          </p:cNvPr>
          <p:cNvSpPr txBox="1">
            <a:spLocks/>
          </p:cNvSpPr>
          <p:nvPr/>
        </p:nvSpPr>
        <p:spPr>
          <a:xfrm>
            <a:off x="604536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4" name="Text">
            <a:extLst>
              <a:ext uri="{FF2B5EF4-FFF2-40B4-BE49-F238E27FC236}">
                <a16:creationId xmlns:a16="http://schemas.microsoft.com/office/drawing/2014/main" id="{78108B5D-16A9-7C41-8F2B-791C7D97F534}"/>
              </a:ext>
            </a:extLst>
          </p:cNvPr>
          <p:cNvSpPr txBox="1">
            <a:spLocks/>
          </p:cNvSpPr>
          <p:nvPr/>
        </p:nvSpPr>
        <p:spPr>
          <a:xfrm>
            <a:off x="78863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5" name="Text">
            <a:extLst>
              <a:ext uri="{FF2B5EF4-FFF2-40B4-BE49-F238E27FC236}">
                <a16:creationId xmlns:a16="http://schemas.microsoft.com/office/drawing/2014/main" id="{39EBB164-432F-F246-B1CD-A74D95DFFC88}"/>
              </a:ext>
            </a:extLst>
          </p:cNvPr>
          <p:cNvSpPr txBox="1">
            <a:spLocks/>
          </p:cNvSpPr>
          <p:nvPr/>
        </p:nvSpPr>
        <p:spPr>
          <a:xfrm>
            <a:off x="9727262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C9C05F22-1757-DF43-9548-21030A86B9C5}"/>
              </a:ext>
            </a:extLst>
          </p:cNvPr>
          <p:cNvSpPr txBox="1">
            <a:spLocks/>
          </p:cNvSpPr>
          <p:nvPr/>
        </p:nvSpPr>
        <p:spPr>
          <a:xfrm>
            <a:off x="522514" y="4685068"/>
            <a:ext cx="10963633" cy="457201"/>
          </a:xfrm>
          <a:prstGeom prst="rect">
            <a:avLst/>
          </a:prstGeom>
          <a:solidFill>
            <a:srgbClr val="939598"/>
          </a:solidFill>
        </p:spPr>
        <p:txBody>
          <a:bodyPr lIns="173736" tIns="128016" rIns="173736" bIns="173736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Almost before we knew it, we had left the ground.</a:t>
            </a:r>
          </a:p>
        </p:txBody>
      </p:sp>
      <p:sp>
        <p:nvSpPr>
          <p:cNvPr id="47" name="Text">
            <a:extLst>
              <a:ext uri="{FF2B5EF4-FFF2-40B4-BE49-F238E27FC236}">
                <a16:creationId xmlns:a16="http://schemas.microsoft.com/office/drawing/2014/main" id="{0D445261-6766-AE47-9900-7D1A31DEA80C}"/>
              </a:ext>
            </a:extLst>
          </p:cNvPr>
          <p:cNvSpPr txBox="1">
            <a:spLocks/>
          </p:cNvSpPr>
          <p:nvPr/>
        </p:nvSpPr>
        <p:spPr>
          <a:xfrm>
            <a:off x="522514" y="5187969"/>
            <a:ext cx="5458562" cy="584297"/>
          </a:xfrm>
          <a:prstGeom prst="rect">
            <a:avLst/>
          </a:prstGeom>
          <a:solidFill>
            <a:srgbClr val="04A4FF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48" name="Text">
            <a:extLst>
              <a:ext uri="{FF2B5EF4-FFF2-40B4-BE49-F238E27FC236}">
                <a16:creationId xmlns:a16="http://schemas.microsoft.com/office/drawing/2014/main" id="{E2062837-4A0A-994F-A547-B4F84C15F34A}"/>
              </a:ext>
            </a:extLst>
          </p:cNvPr>
          <p:cNvSpPr txBox="1">
            <a:spLocks/>
          </p:cNvSpPr>
          <p:nvPr/>
        </p:nvSpPr>
        <p:spPr>
          <a:xfrm>
            <a:off x="6041036" y="5187969"/>
            <a:ext cx="5456420" cy="584297"/>
          </a:xfrm>
          <a:prstGeom prst="rect">
            <a:avLst/>
          </a:prstGeom>
          <a:solidFill>
            <a:srgbClr val="04A4FF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</p:spTree>
    <p:extLst>
      <p:ext uri="{BB962C8B-B14F-4D97-AF65-F5344CB8AC3E}">
        <p14:creationId xmlns:p14="http://schemas.microsoft.com/office/powerpoint/2010/main" val="377672268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E2-18C9-A74F-B067-057C19D2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The quick brown fox jumps over the lazy dog</a:t>
            </a:r>
          </a:p>
        </p:txBody>
      </p:sp>
      <p:sp>
        <p:nvSpPr>
          <p:cNvPr id="2367" name="The Quick Fox"/>
          <p:cNvSpPr txBox="1"/>
          <p:nvPr/>
        </p:nvSpPr>
        <p:spPr>
          <a:xfrm>
            <a:off x="888149" y="9283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68" name="A Red Flare"/>
          <p:cNvSpPr txBox="1"/>
          <p:nvPr/>
        </p:nvSpPr>
        <p:spPr>
          <a:xfrm>
            <a:off x="887897" y="14871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A Red Flare</a:t>
            </a:r>
          </a:p>
        </p:txBody>
      </p:sp>
      <p:sp>
        <p:nvSpPr>
          <p:cNvPr id="2369" name="The Spectacle"/>
          <p:cNvSpPr txBox="1"/>
          <p:nvPr/>
        </p:nvSpPr>
        <p:spPr>
          <a:xfrm>
            <a:off x="888149" y="2044585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Spectacle</a:t>
            </a:r>
          </a:p>
        </p:txBody>
      </p:sp>
      <p:sp>
        <p:nvSpPr>
          <p:cNvPr id="2370" name="The Quick Fox"/>
          <p:cNvSpPr txBox="1"/>
          <p:nvPr/>
        </p:nvSpPr>
        <p:spPr>
          <a:xfrm>
            <a:off x="888149" y="260404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71" name="A Red Flare"/>
          <p:cNvSpPr txBox="1"/>
          <p:nvPr/>
        </p:nvSpPr>
        <p:spPr>
          <a:xfrm>
            <a:off x="888149" y="31635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A Red Flare</a:t>
            </a:r>
          </a:p>
        </p:txBody>
      </p:sp>
      <p:sp>
        <p:nvSpPr>
          <p:cNvPr id="2372" name="Group"/>
          <p:cNvSpPr/>
          <p:nvPr/>
        </p:nvSpPr>
        <p:spPr>
          <a:xfrm flipH="1">
            <a:off x="3005743" y="9035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3" name="Group"/>
          <p:cNvSpPr/>
          <p:nvPr/>
        </p:nvSpPr>
        <p:spPr>
          <a:xfrm flipH="1">
            <a:off x="4239592" y="9035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4" name="Group"/>
          <p:cNvSpPr/>
          <p:nvPr/>
        </p:nvSpPr>
        <p:spPr>
          <a:xfrm flipH="1">
            <a:off x="5473441" y="8984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5" name="Group"/>
          <p:cNvSpPr/>
          <p:nvPr/>
        </p:nvSpPr>
        <p:spPr>
          <a:xfrm flipH="1">
            <a:off x="6707290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6" name="Group"/>
          <p:cNvSpPr/>
          <p:nvPr/>
        </p:nvSpPr>
        <p:spPr>
          <a:xfrm flipH="1">
            <a:off x="7941140" y="8984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7" name="Group"/>
          <p:cNvSpPr/>
          <p:nvPr/>
        </p:nvSpPr>
        <p:spPr>
          <a:xfrm flipH="1">
            <a:off x="9174987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8" name="Group"/>
          <p:cNvSpPr/>
          <p:nvPr/>
        </p:nvSpPr>
        <p:spPr>
          <a:xfrm flipH="1">
            <a:off x="10408838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9" name="Jan"/>
          <p:cNvSpPr txBox="1"/>
          <p:nvPr/>
        </p:nvSpPr>
        <p:spPr>
          <a:xfrm>
            <a:off x="3178167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Jan</a:t>
            </a:r>
          </a:p>
        </p:txBody>
      </p:sp>
      <p:sp>
        <p:nvSpPr>
          <p:cNvPr id="2380" name="Feb"/>
          <p:cNvSpPr txBox="1"/>
          <p:nvPr/>
        </p:nvSpPr>
        <p:spPr>
          <a:xfrm>
            <a:off x="432580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Feb</a:t>
            </a:r>
          </a:p>
        </p:txBody>
      </p:sp>
      <p:sp>
        <p:nvSpPr>
          <p:cNvPr id="2381" name="Mar"/>
          <p:cNvSpPr txBox="1"/>
          <p:nvPr/>
        </p:nvSpPr>
        <p:spPr>
          <a:xfrm>
            <a:off x="5645865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Mar</a:t>
            </a:r>
          </a:p>
        </p:txBody>
      </p:sp>
      <p:sp>
        <p:nvSpPr>
          <p:cNvPr id="2382" name="Apr"/>
          <p:cNvSpPr txBox="1"/>
          <p:nvPr/>
        </p:nvSpPr>
        <p:spPr>
          <a:xfrm>
            <a:off x="687971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Apr</a:t>
            </a:r>
          </a:p>
        </p:txBody>
      </p:sp>
      <p:sp>
        <p:nvSpPr>
          <p:cNvPr id="2383" name="May"/>
          <p:cNvSpPr txBox="1"/>
          <p:nvPr/>
        </p:nvSpPr>
        <p:spPr>
          <a:xfrm>
            <a:off x="811356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May</a:t>
            </a:r>
          </a:p>
        </p:txBody>
      </p:sp>
      <p:sp>
        <p:nvSpPr>
          <p:cNvPr id="2384" name="Jun"/>
          <p:cNvSpPr txBox="1"/>
          <p:nvPr/>
        </p:nvSpPr>
        <p:spPr>
          <a:xfrm>
            <a:off x="9347413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Jun</a:t>
            </a:r>
          </a:p>
        </p:txBody>
      </p:sp>
      <p:sp>
        <p:nvSpPr>
          <p:cNvPr id="2385" name="Jul"/>
          <p:cNvSpPr txBox="1"/>
          <p:nvPr/>
        </p:nvSpPr>
        <p:spPr>
          <a:xfrm>
            <a:off x="10413149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Jul</a:t>
            </a:r>
          </a:p>
        </p:txBody>
      </p:sp>
      <p:sp>
        <p:nvSpPr>
          <p:cNvPr id="2386" name="The Spectacle"/>
          <p:cNvSpPr txBox="1"/>
          <p:nvPr/>
        </p:nvSpPr>
        <p:spPr>
          <a:xfrm>
            <a:off x="888149" y="3724819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Spectacle</a:t>
            </a:r>
          </a:p>
        </p:txBody>
      </p:sp>
      <p:sp>
        <p:nvSpPr>
          <p:cNvPr id="2387" name="The Quick Fox"/>
          <p:cNvSpPr txBox="1"/>
          <p:nvPr/>
        </p:nvSpPr>
        <p:spPr>
          <a:xfrm>
            <a:off x="888149" y="4283742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88" name="The Quick Fox"/>
          <p:cNvSpPr/>
          <p:nvPr/>
        </p:nvSpPr>
        <p:spPr>
          <a:xfrm>
            <a:off x="5476487" y="1487763"/>
            <a:ext cx="2448908" cy="44578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89" name="The Quick Fox"/>
          <p:cNvSpPr/>
          <p:nvPr/>
        </p:nvSpPr>
        <p:spPr>
          <a:xfrm>
            <a:off x="6112413" y="2045244"/>
            <a:ext cx="2448908" cy="445789"/>
          </a:xfrm>
          <a:prstGeom prst="rect">
            <a:avLst/>
          </a:prstGeom>
          <a:solidFill>
            <a:srgbClr val="53565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0" name="The Fox"/>
          <p:cNvSpPr/>
          <p:nvPr/>
        </p:nvSpPr>
        <p:spPr>
          <a:xfrm>
            <a:off x="6112413" y="2604704"/>
            <a:ext cx="1142368" cy="445789"/>
          </a:xfrm>
          <a:prstGeom prst="rect">
            <a:avLst/>
          </a:prstGeom>
          <a:solidFill>
            <a:srgbClr val="9395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Fox</a:t>
            </a:r>
          </a:p>
        </p:txBody>
      </p:sp>
      <p:sp>
        <p:nvSpPr>
          <p:cNvPr id="2391" name="The Quick Fox"/>
          <p:cNvSpPr/>
          <p:nvPr/>
        </p:nvSpPr>
        <p:spPr>
          <a:xfrm>
            <a:off x="7236923" y="2604704"/>
            <a:ext cx="3447492" cy="445789"/>
          </a:xfrm>
          <a:prstGeom prst="rect">
            <a:avLst/>
          </a:prstGeom>
          <a:solidFill>
            <a:srgbClr val="B1BA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2" name="The Quick Fox"/>
          <p:cNvSpPr/>
          <p:nvPr/>
        </p:nvSpPr>
        <p:spPr>
          <a:xfrm>
            <a:off x="7925395" y="3164163"/>
            <a:ext cx="3375488" cy="44578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3" name="The Quick Fox"/>
          <p:cNvSpPr/>
          <p:nvPr/>
        </p:nvSpPr>
        <p:spPr>
          <a:xfrm>
            <a:off x="2994062" y="3725479"/>
            <a:ext cx="8302758" cy="384084"/>
          </a:xfrm>
          <a:prstGeom prst="rect">
            <a:avLst/>
          </a:prstGeom>
          <a:solidFill>
            <a:srgbClr val="53565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4" name="The Quick Fox"/>
          <p:cNvSpPr/>
          <p:nvPr/>
        </p:nvSpPr>
        <p:spPr>
          <a:xfrm>
            <a:off x="3012093" y="929623"/>
            <a:ext cx="2448908" cy="4457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5" name="Rectangle"/>
          <p:cNvSpPr/>
          <p:nvPr/>
        </p:nvSpPr>
        <p:spPr>
          <a:xfrm>
            <a:off x="3012093" y="1375411"/>
            <a:ext cx="2448908" cy="11169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>
              <a:latin typeface="Aventa Medium" pitchFamily="2" charset="77"/>
            </a:endParaRPr>
          </a:p>
        </p:txBody>
      </p:sp>
      <p:sp>
        <p:nvSpPr>
          <p:cNvPr id="2396" name="Isosceles Triangle 21"/>
          <p:cNvSpPr/>
          <p:nvPr/>
        </p:nvSpPr>
        <p:spPr>
          <a:xfrm>
            <a:off x="2887827" y="4507295"/>
            <a:ext cx="248532" cy="167811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45720" bIns="45720"/>
          <a:lstStyle/>
          <a:p>
            <a:pPr defTabSz="34290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7" name="Line"/>
          <p:cNvSpPr/>
          <p:nvPr/>
        </p:nvSpPr>
        <p:spPr>
          <a:xfrm>
            <a:off x="3002930" y="5689314"/>
            <a:ext cx="8299221" cy="1"/>
          </a:xfrm>
          <a:prstGeom prst="line">
            <a:avLst/>
          </a:prstGeom>
          <a:ln w="25400">
            <a:solidFill>
              <a:srgbClr val="93959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8" name="Group"/>
          <p:cNvSpPr/>
          <p:nvPr/>
        </p:nvSpPr>
        <p:spPr>
          <a:xfrm flipV="1">
            <a:off x="4681105" y="5252365"/>
            <a:ext cx="1" cy="444361"/>
          </a:xfrm>
          <a:prstGeom prst="line">
            <a:avLst/>
          </a:prstGeom>
          <a:ln w="38100" cap="rnd">
            <a:solidFill>
              <a:schemeClr val="accent1"/>
            </a:solidFill>
            <a:custDash>
              <a:ds d="100000" sp="200000"/>
            </a:custDash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9" name="A Red Flare"/>
          <p:cNvSpPr txBox="1"/>
          <p:nvPr/>
        </p:nvSpPr>
        <p:spPr>
          <a:xfrm>
            <a:off x="4316141" y="5038283"/>
            <a:ext cx="76623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r>
              <a:rPr sz="1000">
                <a:latin typeface="Aventa Medium" pitchFamily="2" charset="77"/>
              </a:rPr>
              <a:t>A Red Flare</a:t>
            </a:r>
          </a:p>
        </p:txBody>
      </p:sp>
      <p:sp>
        <p:nvSpPr>
          <p:cNvPr id="2400" name="The Quick Fox"/>
          <p:cNvSpPr/>
          <p:nvPr/>
        </p:nvSpPr>
        <p:spPr>
          <a:xfrm>
            <a:off x="2994062" y="4109563"/>
            <a:ext cx="4158479" cy="38408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401" name="The Quick Fox"/>
          <p:cNvSpPr/>
          <p:nvPr/>
        </p:nvSpPr>
        <p:spPr>
          <a:xfrm>
            <a:off x="7152539" y="4109563"/>
            <a:ext cx="4144280" cy="3840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ection 1    |    Section 2    |    Section 3    |    Section 4"/>
          <p:cNvSpPr txBox="1"/>
          <p:nvPr/>
        </p:nvSpPr>
        <p:spPr>
          <a:xfrm rot="5400000">
            <a:off x="8758342" y="3259866"/>
            <a:ext cx="6413501" cy="350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lvl="1">
              <a:defRPr>
                <a:solidFill>
                  <a:srgbClr val="FFFFFF"/>
                </a:solidFill>
              </a:defRPr>
            </a:pPr>
            <a:r>
              <a:rPr sz="900"/>
              <a:t>Section 1    </a:t>
            </a:r>
            <a:r>
              <a:rPr sz="900"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graphicFrame>
        <p:nvGraphicFramePr>
          <p:cNvPr id="2405" name="2D Column Chart"/>
          <p:cNvGraphicFramePr/>
          <p:nvPr>
            <p:extLst>
              <p:ext uri="{D42A27DB-BD31-4B8C-83A1-F6EECF244321}">
                <p14:modId xmlns:p14="http://schemas.microsoft.com/office/powerpoint/2010/main" val="2742609193"/>
              </p:ext>
            </p:extLst>
          </p:nvPr>
        </p:nvGraphicFramePr>
        <p:xfrm>
          <a:off x="5215851" y="2444644"/>
          <a:ext cx="6194813" cy="310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12" name="Group"/>
          <p:cNvGrpSpPr/>
          <p:nvPr/>
        </p:nvGrpSpPr>
        <p:grpSpPr>
          <a:xfrm>
            <a:off x="6541076" y="2099067"/>
            <a:ext cx="889001" cy="989919"/>
            <a:chOff x="0" y="-1"/>
            <a:chExt cx="1778000" cy="1979834"/>
          </a:xfrm>
        </p:grpSpPr>
        <p:grpSp>
          <p:nvGrpSpPr>
            <p:cNvPr id="2408" name="Group"/>
            <p:cNvGrpSpPr/>
            <p:nvPr/>
          </p:nvGrpSpPr>
          <p:grpSpPr>
            <a:xfrm>
              <a:off x="0" y="-1"/>
              <a:ext cx="1778000" cy="1158842"/>
              <a:chOff x="0" y="0"/>
              <a:chExt cx="1778000" cy="1158840"/>
            </a:xfrm>
          </p:grpSpPr>
          <p:sp>
            <p:nvSpPr>
              <p:cNvPr id="2406" name="Text"/>
              <p:cNvSpPr txBox="1"/>
              <p:nvPr/>
            </p:nvSpPr>
            <p:spPr>
              <a:xfrm>
                <a:off x="0" y="712830"/>
                <a:ext cx="1778000" cy="4460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>
                  <a:defRPr sz="20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1000">
                    <a:latin typeface="Aventa Medium" pitchFamily="2" charset="77"/>
                  </a:rPr>
                  <a:t>Text</a:t>
                </a:r>
              </a:p>
            </p:txBody>
          </p:sp>
          <p:sp>
            <p:nvSpPr>
              <p:cNvPr id="2407" name="70%"/>
              <p:cNvSpPr txBox="1"/>
              <p:nvPr/>
            </p:nvSpPr>
            <p:spPr>
              <a:xfrm>
                <a:off x="0" y="0"/>
                <a:ext cx="1778000" cy="7623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120000"/>
                  </a:lnSpc>
                  <a:defRPr sz="48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2400">
                    <a:latin typeface="Aventa Medium" pitchFamily="2" charset="77"/>
                  </a:rPr>
                  <a:t>70%</a:t>
                </a:r>
              </a:p>
            </p:txBody>
          </p:sp>
        </p:grpSp>
        <p:grpSp>
          <p:nvGrpSpPr>
            <p:cNvPr id="2411" name="Group"/>
            <p:cNvGrpSpPr/>
            <p:nvPr/>
          </p:nvGrpSpPr>
          <p:grpSpPr>
            <a:xfrm>
              <a:off x="240054" y="1289467"/>
              <a:ext cx="1295401" cy="690366"/>
              <a:chOff x="0" y="0"/>
              <a:chExt cx="1295400" cy="690365"/>
            </a:xfrm>
          </p:grpSpPr>
          <p:sp>
            <p:nvSpPr>
              <p:cNvPr id="2409" name="Line"/>
              <p:cNvSpPr/>
              <p:nvPr/>
            </p:nvSpPr>
            <p:spPr>
              <a:xfrm flipV="1">
                <a:off x="0" y="0"/>
                <a:ext cx="1295400" cy="1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  <p:sp>
            <p:nvSpPr>
              <p:cNvPr id="2410" name="Arrow"/>
              <p:cNvSpPr/>
              <p:nvPr/>
            </p:nvSpPr>
            <p:spPr>
              <a:xfrm rot="5400000">
                <a:off x="380531" y="156027"/>
                <a:ext cx="534338" cy="534338"/>
              </a:xfrm>
              <a:prstGeom prst="rightArrow">
                <a:avLst>
                  <a:gd name="adj1" fmla="val 53156"/>
                  <a:gd name="adj2" fmla="val 52666"/>
                </a:avLst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</p:grpSp>
      </p:grpSp>
      <p:sp>
        <p:nvSpPr>
          <p:cNvPr id="2413" name="A red flare silhouetted the jagged edge of a wing."/>
          <p:cNvSpPr txBox="1"/>
          <p:nvPr/>
        </p:nvSpPr>
        <p:spPr>
          <a:xfrm>
            <a:off x="914400" y="1371600"/>
            <a:ext cx="516636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10000"/>
              </a:lnSpc>
              <a:defRPr sz="5000">
                <a:solidFill>
                  <a:srgbClr val="333333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>
              <a:lnSpc>
                <a:spcPct val="98000"/>
              </a:lnSpc>
            </a:pPr>
            <a:r>
              <a:rPr sz="2500"/>
              <a:t>A red flare silhouetted the jagged edge of a wing.</a:t>
            </a:r>
          </a:p>
        </p:txBody>
      </p:sp>
      <p:sp>
        <p:nvSpPr>
          <p:cNvPr id="2414" name="The spectacle before us was indeed sublime.…"/>
          <p:cNvSpPr txBox="1"/>
          <p:nvPr/>
        </p:nvSpPr>
        <p:spPr>
          <a:xfrm>
            <a:off x="914400" y="2696900"/>
            <a:ext cx="3657600" cy="3246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01168" indent="-201168">
              <a:lnSpc>
                <a:spcPct val="98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Char char="▪︎"/>
              <a:defRPr sz="3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900" dirty="0">
                <a:latin typeface="Aventa Medium" pitchFamily="2" charset="77"/>
              </a:rPr>
              <a:t>The spectacle before us was indeed sublime.</a:t>
            </a:r>
          </a:p>
          <a:p>
            <a:pPr marL="201168" indent="-201168">
              <a:lnSpc>
                <a:spcPct val="98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Char char="▪︎"/>
              <a:defRPr sz="3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900" dirty="0">
                <a:latin typeface="Aventa Medium" pitchFamily="2" charset="77"/>
              </a:rPr>
              <a:t>Apparently, we had reached a great height in the atmosphere, for the sky was a dead black, and the stars had ceased to twinkle.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64EF23-B176-0645-81D7-DA4D5364A726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>
                <a:latin typeface="+mj-lt"/>
              </a:rPr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8361CE-67B8-E343-B1F7-A84A065D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+mj-lt"/>
              </a:rPr>
              <a:t>Master Slides</a:t>
            </a:r>
          </a:p>
        </p:txBody>
      </p:sp>
      <p:sp>
        <p:nvSpPr>
          <p:cNvPr id="2437" name="Section 1    |    Section 2    |    Section 3    |    Section 4"/>
          <p:cNvSpPr txBox="1">
            <a:spLocks noGrp="1"/>
          </p:cNvSpPr>
          <p:nvPr>
            <p:ph type="body" idx="4294967295"/>
          </p:nvPr>
        </p:nvSpPr>
        <p:spPr>
          <a:xfrm rot="5400000">
            <a:off x="5778500" y="3259138"/>
            <a:ext cx="6413500" cy="3524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lvl="1" indent="0">
              <a:lnSpc>
                <a:spcPct val="100000"/>
              </a:lnSpc>
              <a:buSzTx/>
              <a:buNone/>
              <a:defRPr sz="3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Section 1    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CC4AA56-5A14-9A46-A3EC-57A3154C0EF4}"/>
              </a:ext>
            </a:extLst>
          </p:cNvPr>
          <p:cNvSpPr txBox="1">
            <a:spLocks/>
          </p:cNvSpPr>
          <p:nvPr/>
        </p:nvSpPr>
        <p:spPr>
          <a:xfrm>
            <a:off x="356836" y="1007077"/>
            <a:ext cx="10093450" cy="823912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err="1">
                <a:latin typeface="+mj-lt"/>
              </a:rPr>
              <a:t>When to view and edit them</a:t>
            </a:r>
          </a:p>
          <a:p>
            <a:pPr indent="-182880"/>
            <a:r>
              <a:rPr lang="en-US" sz="2200" err="1">
                <a:latin typeface="+mj-lt"/>
              </a:rPr>
              <a:t>Change the content classification across the presentation</a:t>
            </a:r>
          </a:p>
          <a:p>
            <a:pPr indent="-182880"/>
            <a:r>
              <a:rPr lang="en-US" sz="2200" err="1">
                <a:latin typeface="+mj-lt"/>
              </a:rPr>
              <a:t>Copy and edit Plug and Play elements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A18D47-725E-8A46-A0F0-9412B21B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57450"/>
            <a:ext cx="5664406" cy="3822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04D2-B8BF-824B-9E2D-B01723A8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03F2-F6BB-5E42-A994-89A74D81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183563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459-FB39-C04E-9DCB-7EF364C6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Classification</a:t>
            </a:r>
          </a:p>
        </p:txBody>
      </p:sp>
      <p:graphicFrame>
        <p:nvGraphicFramePr>
          <p:cNvPr id="2444" name="Table 23"/>
          <p:cNvGraphicFramePr/>
          <p:nvPr>
            <p:extLst>
              <p:ext uri="{D42A27DB-BD31-4B8C-83A1-F6EECF244321}">
                <p14:modId xmlns:p14="http://schemas.microsoft.com/office/powerpoint/2010/main" val="501603329"/>
              </p:ext>
            </p:extLst>
          </p:nvPr>
        </p:nvGraphicFramePr>
        <p:xfrm>
          <a:off x="402771" y="1110342"/>
          <a:ext cx="10896600" cy="3990559"/>
        </p:xfrm>
        <a:graphic>
          <a:graphicData uri="http://schemas.openxmlformats.org/drawingml/2006/table">
            <a:tbl>
              <a:tblPr lastRow="1" bandRow="1"/>
              <a:tblGrid>
                <a:gridCol w="1881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5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8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Category</a:t>
                      </a:r>
                    </a:p>
                  </a:txBody>
                  <a:tcPr marL="137160" marR="88900" marT="88900" marB="88900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What Information</a:t>
                      </a:r>
                    </a:p>
                  </a:txBody>
                  <a:tcPr marL="137160" marR="88900" marT="88900" marB="88900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Restricted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Information that is most sensitive, private and of highest value to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. Includes trade secrets; financial data, including results prior to release; source code and product development.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Internal </a:t>
                      </a:r>
                      <a:b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</a:b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Use Only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Confidential information that is available only to employees.
Includes merger/acquisition-related data;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 organization charts; telephone directories; Outlook Global Address List; and IT data such as IP addresses and network diagrams, digital certificate private keys; PINs; and control implementation; audit reports and findings.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Confidential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Information that is sensitive or confidential and intended for business use only by those with a need-to-know. Includes Personally Identifiable Information (PII); customer, client, or vendor information (including communications and contact lists, and financial dealings); credit card numbers, attorney-client privileged data; cost or pricing data; strategic plans, marketing plans, corporate policies; corporate stationary; employee records.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External Facing / Public</a:t>
                      </a:r>
                    </a:p>
                  </a:txBody>
                  <a:tcPr marL="137160" marR="109728" marT="118872" marB="118872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Non-sensitive data specifically approved for public disclosure and distribution.
All marketing related communications must be approved by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 Marketing and Legal (as appropriate) prior to publication.</a:t>
                      </a:r>
                    </a:p>
                  </a:txBody>
                  <a:tcPr marL="137160" marR="109728" marT="118872" marB="118872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9" name="2D Stacked Column Chart"/>
          <p:cNvGraphicFramePr/>
          <p:nvPr>
            <p:extLst>
              <p:ext uri="{D42A27DB-BD31-4B8C-83A1-F6EECF244321}">
                <p14:modId xmlns:p14="http://schemas.microsoft.com/office/powerpoint/2010/main" val="2879089364"/>
              </p:ext>
            </p:extLst>
          </p:nvPr>
        </p:nvGraphicFramePr>
        <p:xfrm>
          <a:off x="239532" y="241097"/>
          <a:ext cx="4053497" cy="285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90" name="2D Column Chart"/>
          <p:cNvGraphicFramePr/>
          <p:nvPr>
            <p:extLst>
              <p:ext uri="{D42A27DB-BD31-4B8C-83A1-F6EECF244321}">
                <p14:modId xmlns:p14="http://schemas.microsoft.com/office/powerpoint/2010/main" val="1004763367"/>
              </p:ext>
            </p:extLst>
          </p:nvPr>
        </p:nvGraphicFramePr>
        <p:xfrm>
          <a:off x="274518" y="3336907"/>
          <a:ext cx="4053497" cy="285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91" name="2D Stacked Bar Chart"/>
          <p:cNvGraphicFramePr/>
          <p:nvPr>
            <p:extLst>
              <p:ext uri="{D42A27DB-BD31-4B8C-83A1-F6EECF244321}">
                <p14:modId xmlns:p14="http://schemas.microsoft.com/office/powerpoint/2010/main" val="4291978078"/>
              </p:ext>
            </p:extLst>
          </p:nvPr>
        </p:nvGraphicFramePr>
        <p:xfrm>
          <a:off x="5084136" y="304074"/>
          <a:ext cx="6650279" cy="2439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92" name="2D Line Chart"/>
          <p:cNvGraphicFramePr/>
          <p:nvPr>
            <p:extLst>
              <p:ext uri="{D42A27DB-BD31-4B8C-83A1-F6EECF244321}">
                <p14:modId xmlns:p14="http://schemas.microsoft.com/office/powerpoint/2010/main" val="1991473050"/>
              </p:ext>
            </p:extLst>
          </p:nvPr>
        </p:nvGraphicFramePr>
        <p:xfrm>
          <a:off x="5630779" y="3352800"/>
          <a:ext cx="5908168" cy="2813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97" name="Group"/>
          <p:cNvGrpSpPr/>
          <p:nvPr/>
        </p:nvGrpSpPr>
        <p:grpSpPr>
          <a:xfrm>
            <a:off x="6066923" y="3594100"/>
            <a:ext cx="1349390" cy="842499"/>
            <a:chOff x="17066" y="0"/>
            <a:chExt cx="2698777" cy="1684996"/>
          </a:xfrm>
        </p:grpSpPr>
        <p:sp>
          <p:nvSpPr>
            <p:cNvPr id="2493" name="Isosceles Triangle 21"/>
            <p:cNvSpPr/>
            <p:nvPr/>
          </p:nvSpPr>
          <p:spPr>
            <a:xfrm rot="10800000" flipH="1">
              <a:off x="1357920" y="1349375"/>
              <a:ext cx="497063" cy="335621"/>
            </a:xfrm>
            <a:prstGeom prst="triangle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600"/>
            </a:p>
          </p:txBody>
        </p:sp>
        <p:grpSp>
          <p:nvGrpSpPr>
            <p:cNvPr id="2496" name="Group"/>
            <p:cNvGrpSpPr/>
            <p:nvPr/>
          </p:nvGrpSpPr>
          <p:grpSpPr>
            <a:xfrm>
              <a:off x="17066" y="0"/>
              <a:ext cx="2698777" cy="1501775"/>
              <a:chOff x="17066" y="0"/>
              <a:chExt cx="2698775" cy="1501775"/>
            </a:xfrm>
          </p:grpSpPr>
          <p:sp>
            <p:nvSpPr>
              <p:cNvPr id="2494" name="Text"/>
              <p:cNvSpPr/>
              <p:nvPr/>
            </p:nvSpPr>
            <p:spPr>
              <a:xfrm>
                <a:off x="444499" y="0"/>
                <a:ext cx="2271342" cy="1501775"/>
              </a:xfrm>
              <a:prstGeom prst="rect">
                <a:avLst/>
              </a:pr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8750" tIns="158750" rIns="158750" bIns="158750" numCol="1" anchor="ctr">
                <a:noAutofit/>
              </a:bodyPr>
              <a:lstStyle>
                <a:lvl1pPr>
                  <a:defRPr sz="20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1400">
                    <a:latin typeface="+mn-lt"/>
                  </a:rPr>
                  <a:t>Text</a:t>
                </a:r>
              </a:p>
            </p:txBody>
          </p:sp>
          <p:sp>
            <p:nvSpPr>
              <p:cNvPr id="2495" name="TEXT"/>
              <p:cNvSpPr/>
              <p:nvPr/>
            </p:nvSpPr>
            <p:spPr>
              <a:xfrm rot="16200000">
                <a:off x="-528192" y="545258"/>
                <a:ext cx="1500883" cy="410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A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>
                  <a:defRPr sz="20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r>
                  <a:rPr sz="1000">
                    <a:latin typeface="+mn-lt"/>
                  </a:rPr>
                  <a:t>TEXT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FC22FD1-D6A4-8348-9667-871116A5163B}"/>
              </a:ext>
            </a:extLst>
          </p:cNvPr>
          <p:cNvSpPr/>
          <p:nvPr/>
        </p:nvSpPr>
        <p:spPr>
          <a:xfrm rot="16200000">
            <a:off x="4881059" y="435277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000" b="0" i="0" u="none" strike="noStrike" kern="1200" baseline="0">
                <a:solidFill>
                  <a:srgbClr val="333333"/>
                </a:solidFill>
                <a:latin typeface="Aventa Medium" pitchFamily="2" charset="77"/>
                <a:ea typeface="+mn-ea"/>
                <a:cs typeface="+mn-cs"/>
              </a:defRPr>
            </a:pPr>
            <a:r>
              <a:rPr lang="en-US" sz="1400">
                <a:solidFill>
                  <a:srgbClr val="333333"/>
                </a:solidFill>
                <a:latin typeface="Aventa Medium" pitchFamily="2" charset="77"/>
              </a:rPr>
              <a:t>Value Axis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9" name="2D Area Chart"/>
          <p:cNvGraphicFramePr/>
          <p:nvPr>
            <p:extLst>
              <p:ext uri="{D42A27DB-BD31-4B8C-83A1-F6EECF244321}">
                <p14:modId xmlns:p14="http://schemas.microsoft.com/office/powerpoint/2010/main" val="2887165296"/>
              </p:ext>
            </p:extLst>
          </p:nvPr>
        </p:nvGraphicFramePr>
        <p:xfrm>
          <a:off x="5418303" y="3352800"/>
          <a:ext cx="6120644" cy="282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00" name="2D Stacked Area Chart"/>
          <p:cNvGraphicFramePr/>
          <p:nvPr>
            <p:extLst>
              <p:ext uri="{D42A27DB-BD31-4B8C-83A1-F6EECF244321}">
                <p14:modId xmlns:p14="http://schemas.microsoft.com/office/powerpoint/2010/main" val="2057912407"/>
              </p:ext>
            </p:extLst>
          </p:nvPr>
        </p:nvGraphicFramePr>
        <p:xfrm>
          <a:off x="241260" y="3352800"/>
          <a:ext cx="4484105" cy="2813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01" name="2D Pie Chart"/>
          <p:cNvGraphicFramePr/>
          <p:nvPr>
            <p:extLst>
              <p:ext uri="{D42A27DB-BD31-4B8C-83A1-F6EECF244321}">
                <p14:modId xmlns:p14="http://schemas.microsoft.com/office/powerpoint/2010/main" val="121442043"/>
              </p:ext>
            </p:extLst>
          </p:nvPr>
        </p:nvGraphicFramePr>
        <p:xfrm>
          <a:off x="241260" y="306485"/>
          <a:ext cx="3119455" cy="311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02" name="Title"/>
          <p:cNvGraphicFramePr/>
          <p:nvPr>
            <p:extLst>
              <p:ext uri="{D42A27DB-BD31-4B8C-83A1-F6EECF244321}">
                <p14:modId xmlns:p14="http://schemas.microsoft.com/office/powerpoint/2010/main" val="76268123"/>
              </p:ext>
            </p:extLst>
          </p:nvPr>
        </p:nvGraphicFramePr>
        <p:xfrm>
          <a:off x="3651018" y="301686"/>
          <a:ext cx="3129053" cy="3129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03" name="Scatter Chart"/>
          <p:cNvGraphicFramePr/>
          <p:nvPr>
            <p:extLst>
              <p:ext uri="{D42A27DB-BD31-4B8C-83A1-F6EECF244321}">
                <p14:modId xmlns:p14="http://schemas.microsoft.com/office/powerpoint/2010/main" val="1418658996"/>
              </p:ext>
            </p:extLst>
          </p:nvPr>
        </p:nvGraphicFramePr>
        <p:xfrm>
          <a:off x="7375381" y="475562"/>
          <a:ext cx="4238163" cy="233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Flow"/>
          <p:cNvSpPr txBox="1"/>
          <p:nvPr/>
        </p:nvSpPr>
        <p:spPr>
          <a:xfrm>
            <a:off x="567307" y="-1479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00"/>
              <a:t>Flow</a:t>
            </a:r>
          </a:p>
        </p:txBody>
      </p:sp>
      <p:grpSp>
        <p:nvGrpSpPr>
          <p:cNvPr id="2510" name="Group"/>
          <p:cNvGrpSpPr/>
          <p:nvPr/>
        </p:nvGrpSpPr>
        <p:grpSpPr>
          <a:xfrm>
            <a:off x="590263" y="981641"/>
            <a:ext cx="6189681" cy="476419"/>
            <a:chOff x="0" y="0"/>
            <a:chExt cx="12379361" cy="952836"/>
          </a:xfrm>
        </p:grpSpPr>
        <p:sp>
          <p:nvSpPr>
            <p:cNvPr id="2506" name="1"/>
            <p:cNvSpPr/>
            <p:nvPr/>
          </p:nvSpPr>
          <p:spPr>
            <a:xfrm>
              <a:off x="0" y="0"/>
              <a:ext cx="2613273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6348" y="21600"/>
                  </a:lnTo>
                  <a:lnTo>
                    <a:pt x="12691" y="21600"/>
                  </a:lnTo>
                  <a:lnTo>
                    <a:pt x="19033" y="21600"/>
                  </a:lnTo>
                  <a:lnTo>
                    <a:pt x="21600" y="10943"/>
                  </a:lnTo>
                  <a:lnTo>
                    <a:pt x="19033" y="0"/>
                  </a:lnTo>
                  <a:lnTo>
                    <a:pt x="12691" y="0"/>
                  </a:lnTo>
                  <a:lnTo>
                    <a:pt x="6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1</a:t>
              </a:r>
            </a:p>
          </p:txBody>
        </p:sp>
        <p:sp>
          <p:nvSpPr>
            <p:cNvPr id="2507" name="2"/>
            <p:cNvSpPr/>
            <p:nvPr/>
          </p:nvSpPr>
          <p:spPr>
            <a:xfrm>
              <a:off x="2477876" y="0"/>
              <a:ext cx="3380602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2</a:t>
              </a:r>
            </a:p>
          </p:txBody>
        </p:sp>
        <p:sp>
          <p:nvSpPr>
            <p:cNvPr id="2508" name="3"/>
            <p:cNvSpPr/>
            <p:nvPr/>
          </p:nvSpPr>
          <p:spPr>
            <a:xfrm>
              <a:off x="5738319" y="0"/>
              <a:ext cx="3380601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3</a:t>
              </a:r>
            </a:p>
          </p:txBody>
        </p:sp>
        <p:sp>
          <p:nvSpPr>
            <p:cNvPr id="2509" name="4"/>
            <p:cNvSpPr/>
            <p:nvPr/>
          </p:nvSpPr>
          <p:spPr>
            <a:xfrm>
              <a:off x="8998760" y="0"/>
              <a:ext cx="3380602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4</a:t>
              </a:r>
            </a:p>
          </p:txBody>
        </p:sp>
      </p:grpSp>
      <p:grpSp>
        <p:nvGrpSpPr>
          <p:cNvPr id="2516" name="Group"/>
          <p:cNvGrpSpPr/>
          <p:nvPr/>
        </p:nvGrpSpPr>
        <p:grpSpPr>
          <a:xfrm>
            <a:off x="256672" y="2874539"/>
            <a:ext cx="4131061" cy="1238674"/>
            <a:chOff x="-420155" y="-152400"/>
            <a:chExt cx="8262118" cy="2477345"/>
          </a:xfrm>
        </p:grpSpPr>
        <p:graphicFrame>
          <p:nvGraphicFramePr>
            <p:cNvPr id="2511" name="2D Stacked Bar Chart"/>
            <p:cNvGraphicFramePr/>
            <p:nvPr>
              <p:extLst>
                <p:ext uri="{D42A27DB-BD31-4B8C-83A1-F6EECF244321}">
                  <p14:modId xmlns:p14="http://schemas.microsoft.com/office/powerpoint/2010/main" val="2564711081"/>
                </p:ext>
              </p:extLst>
            </p:nvPr>
          </p:nvGraphicFramePr>
          <p:xfrm>
            <a:off x="-420155" y="-152400"/>
            <a:ext cx="8262118" cy="18162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12" name="Triangle"/>
            <p:cNvSpPr/>
            <p:nvPr/>
          </p:nvSpPr>
          <p:spPr>
            <a:xfrm rot="5400000">
              <a:off x="380887" y="863835"/>
              <a:ext cx="557021" cy="56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3" name="Triangle"/>
            <p:cNvSpPr/>
            <p:nvPr/>
          </p:nvSpPr>
          <p:spPr>
            <a:xfrm rot="5400000">
              <a:off x="2250424" y="868203"/>
              <a:ext cx="557021" cy="5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4" name="Triangle"/>
            <p:cNvSpPr/>
            <p:nvPr/>
          </p:nvSpPr>
          <p:spPr>
            <a:xfrm rot="5400000">
              <a:off x="6005058" y="868203"/>
              <a:ext cx="557021" cy="5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5" name="70%"/>
            <p:cNvSpPr txBox="1"/>
            <p:nvPr/>
          </p:nvSpPr>
          <p:spPr>
            <a:xfrm>
              <a:off x="2265416" y="1667270"/>
              <a:ext cx="1190589" cy="657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/>
            </a:lstStyle>
            <a:p>
              <a:pPr>
                <a:lnSpc>
                  <a:spcPct val="80000"/>
                </a:lnSpc>
              </a:pPr>
              <a:r>
                <a:rPr sz="1400"/>
                <a:t>70%</a:t>
              </a:r>
            </a:p>
          </p:txBody>
        </p:sp>
      </p:grpSp>
      <p:grpSp>
        <p:nvGrpSpPr>
          <p:cNvPr id="2526" name="Group"/>
          <p:cNvGrpSpPr/>
          <p:nvPr/>
        </p:nvGrpSpPr>
        <p:grpSpPr>
          <a:xfrm>
            <a:off x="8490143" y="834338"/>
            <a:ext cx="2952033" cy="2968107"/>
            <a:chOff x="192667" y="122485"/>
            <a:chExt cx="5904065" cy="5936211"/>
          </a:xfrm>
        </p:grpSpPr>
        <p:grpSp>
          <p:nvGrpSpPr>
            <p:cNvPr id="2519" name="Group"/>
            <p:cNvGrpSpPr/>
            <p:nvPr/>
          </p:nvGrpSpPr>
          <p:grpSpPr>
            <a:xfrm>
              <a:off x="3035501" y="414296"/>
              <a:ext cx="3061233" cy="2876183"/>
              <a:chOff x="192667" y="0"/>
              <a:chExt cx="3061231" cy="2876182"/>
            </a:xfrm>
          </p:grpSpPr>
          <p:sp>
            <p:nvSpPr>
              <p:cNvPr id="2517" name="2"/>
              <p:cNvSpPr/>
              <p:nvPr/>
            </p:nvSpPr>
            <p:spPr>
              <a:xfrm>
                <a:off x="192667" y="0"/>
                <a:ext cx="2490848" cy="2876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2</a:t>
                </a:r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2664339" y="1815859"/>
                <a:ext cx="589561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grpSp>
          <p:nvGrpSpPr>
            <p:cNvPr id="2522" name="Group"/>
            <p:cNvGrpSpPr/>
            <p:nvPr/>
          </p:nvGrpSpPr>
          <p:grpSpPr>
            <a:xfrm>
              <a:off x="192667" y="122485"/>
              <a:ext cx="2490848" cy="3167994"/>
              <a:chOff x="192667" y="122485"/>
              <a:chExt cx="2490847" cy="3167993"/>
            </a:xfrm>
          </p:grpSpPr>
          <p:sp>
            <p:nvSpPr>
              <p:cNvPr id="2520" name="1"/>
              <p:cNvSpPr/>
              <p:nvPr/>
            </p:nvSpPr>
            <p:spPr>
              <a:xfrm>
                <a:off x="192667" y="414295"/>
                <a:ext cx="2490848" cy="287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1</a:t>
                </a:r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406214" y="122485"/>
                <a:ext cx="589561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grpSp>
          <p:nvGrpSpPr>
            <p:cNvPr id="2525" name="Group"/>
            <p:cNvGrpSpPr/>
            <p:nvPr/>
          </p:nvGrpSpPr>
          <p:grpSpPr>
            <a:xfrm>
              <a:off x="1618253" y="2865304"/>
              <a:ext cx="2490848" cy="3193394"/>
              <a:chOff x="192667" y="0"/>
              <a:chExt cx="2490847" cy="3193392"/>
            </a:xfrm>
          </p:grpSpPr>
          <p:sp>
            <p:nvSpPr>
              <p:cNvPr id="2523" name="3"/>
              <p:cNvSpPr/>
              <p:nvPr/>
            </p:nvSpPr>
            <p:spPr>
              <a:xfrm>
                <a:off x="192667" y="0"/>
                <a:ext cx="2490848" cy="2876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3</a:t>
                </a:r>
              </a:p>
            </p:txBody>
          </p:sp>
          <p:sp>
            <p:nvSpPr>
              <p:cNvPr id="2524" name="Line"/>
              <p:cNvSpPr/>
              <p:nvPr/>
            </p:nvSpPr>
            <p:spPr>
              <a:xfrm flipH="1">
                <a:off x="841536" y="2861851"/>
                <a:ext cx="589560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</p:grpSp>
      <p:grpSp>
        <p:nvGrpSpPr>
          <p:cNvPr id="2539" name="Group"/>
          <p:cNvGrpSpPr/>
          <p:nvPr/>
        </p:nvGrpSpPr>
        <p:grpSpPr>
          <a:xfrm>
            <a:off x="590263" y="1947872"/>
            <a:ext cx="4004875" cy="485396"/>
            <a:chOff x="0" y="0"/>
            <a:chExt cx="8009749" cy="970789"/>
          </a:xfrm>
        </p:grpSpPr>
        <p:grpSp>
          <p:nvGrpSpPr>
            <p:cNvPr id="2537" name="Group"/>
            <p:cNvGrpSpPr/>
            <p:nvPr/>
          </p:nvGrpSpPr>
          <p:grpSpPr>
            <a:xfrm>
              <a:off x="-1" y="0"/>
              <a:ext cx="6291637" cy="970310"/>
              <a:chOff x="0" y="0"/>
              <a:chExt cx="6291635" cy="970309"/>
            </a:xfrm>
          </p:grpSpPr>
          <p:sp>
            <p:nvSpPr>
              <p:cNvPr id="2527" name="Shape"/>
              <p:cNvSpPr/>
              <p:nvPr/>
            </p:nvSpPr>
            <p:spPr>
              <a:xfrm>
                <a:off x="0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28" name="Shape"/>
              <p:cNvSpPr/>
              <p:nvPr/>
            </p:nvSpPr>
            <p:spPr>
              <a:xfrm>
                <a:off x="623392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29" name="Shape"/>
              <p:cNvSpPr/>
              <p:nvPr/>
            </p:nvSpPr>
            <p:spPr>
              <a:xfrm>
                <a:off x="1246784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0" name="Shape"/>
              <p:cNvSpPr/>
              <p:nvPr/>
            </p:nvSpPr>
            <p:spPr>
              <a:xfrm>
                <a:off x="1870176" y="0"/>
                <a:ext cx="681107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1" name="Shape"/>
              <p:cNvSpPr/>
              <p:nvPr/>
            </p:nvSpPr>
            <p:spPr>
              <a:xfrm>
                <a:off x="2493568" y="0"/>
                <a:ext cx="681107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2" name="Shape"/>
              <p:cNvSpPr/>
              <p:nvPr/>
            </p:nvSpPr>
            <p:spPr>
              <a:xfrm>
                <a:off x="3116961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3" name="Shape"/>
              <p:cNvSpPr/>
              <p:nvPr/>
            </p:nvSpPr>
            <p:spPr>
              <a:xfrm>
                <a:off x="3740353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4" name="Shape"/>
              <p:cNvSpPr/>
              <p:nvPr/>
            </p:nvSpPr>
            <p:spPr>
              <a:xfrm>
                <a:off x="4363746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5" name="Shape"/>
              <p:cNvSpPr/>
              <p:nvPr/>
            </p:nvSpPr>
            <p:spPr>
              <a:xfrm>
                <a:off x="4987138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6" name="Shape"/>
              <p:cNvSpPr/>
              <p:nvPr/>
            </p:nvSpPr>
            <p:spPr>
              <a:xfrm>
                <a:off x="5610530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</p:grpSp>
        <p:sp>
          <p:nvSpPr>
            <p:cNvPr id="2538" name="70%"/>
            <p:cNvSpPr txBox="1"/>
            <p:nvPr/>
          </p:nvSpPr>
          <p:spPr>
            <a:xfrm>
              <a:off x="6493816" y="479"/>
              <a:ext cx="1515934" cy="970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1400"/>
                <a:t>70%</a:t>
              </a:r>
            </a:p>
          </p:txBody>
        </p:sp>
      </p:grpSp>
      <p:grpSp>
        <p:nvGrpSpPr>
          <p:cNvPr id="2640" name="Group"/>
          <p:cNvGrpSpPr/>
          <p:nvPr/>
        </p:nvGrpSpPr>
        <p:grpSpPr>
          <a:xfrm>
            <a:off x="590263" y="4319205"/>
            <a:ext cx="2002438" cy="2086528"/>
            <a:chOff x="0" y="0"/>
            <a:chExt cx="4004874" cy="4173054"/>
          </a:xfrm>
        </p:grpSpPr>
        <p:sp>
          <p:nvSpPr>
            <p:cNvPr id="2540" name="Shape"/>
            <p:cNvSpPr/>
            <p:nvPr/>
          </p:nvSpPr>
          <p:spPr>
            <a:xfrm>
              <a:off x="1629101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1" name="Shape"/>
            <p:cNvSpPr/>
            <p:nvPr/>
          </p:nvSpPr>
          <p:spPr>
            <a:xfrm>
              <a:off x="2036377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2" name="Shape"/>
            <p:cNvSpPr/>
            <p:nvPr/>
          </p:nvSpPr>
          <p:spPr>
            <a:xfrm>
              <a:off x="2443652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3" name="Shape"/>
            <p:cNvSpPr/>
            <p:nvPr/>
          </p:nvSpPr>
          <p:spPr>
            <a:xfrm>
              <a:off x="2850928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4" name="Shape"/>
            <p:cNvSpPr/>
            <p:nvPr/>
          </p:nvSpPr>
          <p:spPr>
            <a:xfrm>
              <a:off x="3258202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5" name="Shape"/>
            <p:cNvSpPr/>
            <p:nvPr/>
          </p:nvSpPr>
          <p:spPr>
            <a:xfrm>
              <a:off x="3665478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6" name="Shape"/>
            <p:cNvSpPr/>
            <p:nvPr/>
          </p:nvSpPr>
          <p:spPr>
            <a:xfrm>
              <a:off x="1629101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7" name="Shape"/>
            <p:cNvSpPr/>
            <p:nvPr/>
          </p:nvSpPr>
          <p:spPr>
            <a:xfrm>
              <a:off x="2036377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8" name="Shape"/>
            <p:cNvSpPr/>
            <p:nvPr/>
          </p:nvSpPr>
          <p:spPr>
            <a:xfrm>
              <a:off x="2443652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9" name="Shape"/>
            <p:cNvSpPr/>
            <p:nvPr/>
          </p:nvSpPr>
          <p:spPr>
            <a:xfrm>
              <a:off x="2850928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0" name="Shape"/>
            <p:cNvSpPr/>
            <p:nvPr/>
          </p:nvSpPr>
          <p:spPr>
            <a:xfrm>
              <a:off x="3258202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1" name="Shape"/>
            <p:cNvSpPr/>
            <p:nvPr/>
          </p:nvSpPr>
          <p:spPr>
            <a:xfrm>
              <a:off x="3665478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2" name="Shape"/>
            <p:cNvSpPr/>
            <p:nvPr/>
          </p:nvSpPr>
          <p:spPr>
            <a:xfrm>
              <a:off x="1629101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3" name="Shape"/>
            <p:cNvSpPr/>
            <p:nvPr/>
          </p:nvSpPr>
          <p:spPr>
            <a:xfrm>
              <a:off x="2036377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4" name="Shape"/>
            <p:cNvSpPr/>
            <p:nvPr/>
          </p:nvSpPr>
          <p:spPr>
            <a:xfrm>
              <a:off x="2443652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5" name="Shape"/>
            <p:cNvSpPr/>
            <p:nvPr/>
          </p:nvSpPr>
          <p:spPr>
            <a:xfrm>
              <a:off x="2850928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6" name="Shape"/>
            <p:cNvSpPr/>
            <p:nvPr/>
          </p:nvSpPr>
          <p:spPr>
            <a:xfrm>
              <a:off x="3258202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7" name="Shape"/>
            <p:cNvSpPr/>
            <p:nvPr/>
          </p:nvSpPr>
          <p:spPr>
            <a:xfrm>
              <a:off x="3665478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8" name="Shape"/>
            <p:cNvSpPr/>
            <p:nvPr/>
          </p:nvSpPr>
          <p:spPr>
            <a:xfrm>
              <a:off x="1629101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9" name="Shape"/>
            <p:cNvSpPr/>
            <p:nvPr/>
          </p:nvSpPr>
          <p:spPr>
            <a:xfrm>
              <a:off x="2036377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0" name="Shape"/>
            <p:cNvSpPr/>
            <p:nvPr/>
          </p:nvSpPr>
          <p:spPr>
            <a:xfrm>
              <a:off x="2443652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1" name="Shape"/>
            <p:cNvSpPr/>
            <p:nvPr/>
          </p:nvSpPr>
          <p:spPr>
            <a:xfrm>
              <a:off x="2850928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2" name="Shape"/>
            <p:cNvSpPr/>
            <p:nvPr/>
          </p:nvSpPr>
          <p:spPr>
            <a:xfrm>
              <a:off x="3258202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3" name="Shape"/>
            <p:cNvSpPr/>
            <p:nvPr/>
          </p:nvSpPr>
          <p:spPr>
            <a:xfrm>
              <a:off x="3665478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4" name="Shape"/>
            <p:cNvSpPr/>
            <p:nvPr/>
          </p:nvSpPr>
          <p:spPr>
            <a:xfrm>
              <a:off x="1629101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5" name="Shape"/>
            <p:cNvSpPr/>
            <p:nvPr/>
          </p:nvSpPr>
          <p:spPr>
            <a:xfrm>
              <a:off x="2036377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6" name="Shape"/>
            <p:cNvSpPr/>
            <p:nvPr/>
          </p:nvSpPr>
          <p:spPr>
            <a:xfrm>
              <a:off x="2443652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7" name="Shape"/>
            <p:cNvSpPr/>
            <p:nvPr/>
          </p:nvSpPr>
          <p:spPr>
            <a:xfrm>
              <a:off x="2850928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8" name="Shape"/>
            <p:cNvSpPr/>
            <p:nvPr/>
          </p:nvSpPr>
          <p:spPr>
            <a:xfrm>
              <a:off x="3258202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9" name="Shape"/>
            <p:cNvSpPr/>
            <p:nvPr/>
          </p:nvSpPr>
          <p:spPr>
            <a:xfrm>
              <a:off x="3665478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0" name="Shape"/>
            <p:cNvSpPr/>
            <p:nvPr/>
          </p:nvSpPr>
          <p:spPr>
            <a:xfrm>
              <a:off x="1629101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1" name="Shape"/>
            <p:cNvSpPr/>
            <p:nvPr/>
          </p:nvSpPr>
          <p:spPr>
            <a:xfrm>
              <a:off x="2036377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2" name="Shape"/>
            <p:cNvSpPr/>
            <p:nvPr/>
          </p:nvSpPr>
          <p:spPr>
            <a:xfrm>
              <a:off x="2443652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3" name="Shape"/>
            <p:cNvSpPr/>
            <p:nvPr/>
          </p:nvSpPr>
          <p:spPr>
            <a:xfrm>
              <a:off x="2850928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4" name="Shape"/>
            <p:cNvSpPr/>
            <p:nvPr/>
          </p:nvSpPr>
          <p:spPr>
            <a:xfrm>
              <a:off x="3258202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5" name="Shape"/>
            <p:cNvSpPr/>
            <p:nvPr/>
          </p:nvSpPr>
          <p:spPr>
            <a:xfrm>
              <a:off x="3665478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6" name="Shape"/>
            <p:cNvSpPr/>
            <p:nvPr/>
          </p:nvSpPr>
          <p:spPr>
            <a:xfrm>
              <a:off x="1629101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7" name="Shape"/>
            <p:cNvSpPr/>
            <p:nvPr/>
          </p:nvSpPr>
          <p:spPr>
            <a:xfrm>
              <a:off x="2036377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8" name="Shape"/>
            <p:cNvSpPr/>
            <p:nvPr/>
          </p:nvSpPr>
          <p:spPr>
            <a:xfrm>
              <a:off x="2443652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9" name="Shape"/>
            <p:cNvSpPr/>
            <p:nvPr/>
          </p:nvSpPr>
          <p:spPr>
            <a:xfrm>
              <a:off x="2850928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0" name="Shape"/>
            <p:cNvSpPr/>
            <p:nvPr/>
          </p:nvSpPr>
          <p:spPr>
            <a:xfrm>
              <a:off x="3258202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1" name="Shape"/>
            <p:cNvSpPr/>
            <p:nvPr/>
          </p:nvSpPr>
          <p:spPr>
            <a:xfrm>
              <a:off x="3665478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2" name="Shape"/>
            <p:cNvSpPr/>
            <p:nvPr/>
          </p:nvSpPr>
          <p:spPr>
            <a:xfrm>
              <a:off x="0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3" name="Shape"/>
            <p:cNvSpPr/>
            <p:nvPr/>
          </p:nvSpPr>
          <p:spPr>
            <a:xfrm>
              <a:off x="407275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4" name="Shape"/>
            <p:cNvSpPr/>
            <p:nvPr/>
          </p:nvSpPr>
          <p:spPr>
            <a:xfrm>
              <a:off x="814550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5" name="Shape"/>
            <p:cNvSpPr/>
            <p:nvPr/>
          </p:nvSpPr>
          <p:spPr>
            <a:xfrm>
              <a:off x="1221826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6" name="Shape"/>
            <p:cNvSpPr/>
            <p:nvPr/>
          </p:nvSpPr>
          <p:spPr>
            <a:xfrm>
              <a:off x="814550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7" name="Shape"/>
            <p:cNvSpPr/>
            <p:nvPr/>
          </p:nvSpPr>
          <p:spPr>
            <a:xfrm>
              <a:off x="1221826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8" name="Shape"/>
            <p:cNvSpPr/>
            <p:nvPr/>
          </p:nvSpPr>
          <p:spPr>
            <a:xfrm>
              <a:off x="0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9" name="Shape"/>
            <p:cNvSpPr/>
            <p:nvPr/>
          </p:nvSpPr>
          <p:spPr>
            <a:xfrm>
              <a:off x="407275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0" name="Shape"/>
            <p:cNvSpPr/>
            <p:nvPr/>
          </p:nvSpPr>
          <p:spPr>
            <a:xfrm>
              <a:off x="814550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1" name="Shape"/>
            <p:cNvSpPr/>
            <p:nvPr/>
          </p:nvSpPr>
          <p:spPr>
            <a:xfrm>
              <a:off x="1221826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2" name="Shape"/>
            <p:cNvSpPr/>
            <p:nvPr/>
          </p:nvSpPr>
          <p:spPr>
            <a:xfrm>
              <a:off x="0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3" name="Shape"/>
            <p:cNvSpPr/>
            <p:nvPr/>
          </p:nvSpPr>
          <p:spPr>
            <a:xfrm>
              <a:off x="407275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4" name="Shape"/>
            <p:cNvSpPr/>
            <p:nvPr/>
          </p:nvSpPr>
          <p:spPr>
            <a:xfrm>
              <a:off x="0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5" name="Shape"/>
            <p:cNvSpPr/>
            <p:nvPr/>
          </p:nvSpPr>
          <p:spPr>
            <a:xfrm>
              <a:off x="407275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6" name="Shape"/>
            <p:cNvSpPr/>
            <p:nvPr/>
          </p:nvSpPr>
          <p:spPr>
            <a:xfrm>
              <a:off x="814550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7" name="Shape"/>
            <p:cNvSpPr/>
            <p:nvPr/>
          </p:nvSpPr>
          <p:spPr>
            <a:xfrm>
              <a:off x="1221826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8" name="Shape"/>
            <p:cNvSpPr/>
            <p:nvPr/>
          </p:nvSpPr>
          <p:spPr>
            <a:xfrm>
              <a:off x="0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9" name="Shape"/>
            <p:cNvSpPr/>
            <p:nvPr/>
          </p:nvSpPr>
          <p:spPr>
            <a:xfrm>
              <a:off x="407275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00" name="Shape"/>
            <p:cNvSpPr/>
            <p:nvPr/>
          </p:nvSpPr>
          <p:spPr>
            <a:xfrm>
              <a:off x="0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1" name="Shape"/>
            <p:cNvSpPr/>
            <p:nvPr/>
          </p:nvSpPr>
          <p:spPr>
            <a:xfrm>
              <a:off x="407275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2" name="Shape"/>
            <p:cNvSpPr/>
            <p:nvPr/>
          </p:nvSpPr>
          <p:spPr>
            <a:xfrm>
              <a:off x="814550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3" name="Shape"/>
            <p:cNvSpPr/>
            <p:nvPr/>
          </p:nvSpPr>
          <p:spPr>
            <a:xfrm>
              <a:off x="1221826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4" name="Shape"/>
            <p:cNvSpPr/>
            <p:nvPr/>
          </p:nvSpPr>
          <p:spPr>
            <a:xfrm>
              <a:off x="814550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05" name="Shape"/>
            <p:cNvSpPr/>
            <p:nvPr/>
          </p:nvSpPr>
          <p:spPr>
            <a:xfrm>
              <a:off x="1221826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6" name="Shape"/>
            <p:cNvSpPr/>
            <p:nvPr/>
          </p:nvSpPr>
          <p:spPr>
            <a:xfrm>
              <a:off x="0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7" name="Shape"/>
            <p:cNvSpPr/>
            <p:nvPr/>
          </p:nvSpPr>
          <p:spPr>
            <a:xfrm>
              <a:off x="407275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8" name="Shape"/>
            <p:cNvSpPr/>
            <p:nvPr/>
          </p:nvSpPr>
          <p:spPr>
            <a:xfrm>
              <a:off x="814550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9" name="Shape"/>
            <p:cNvSpPr/>
            <p:nvPr/>
          </p:nvSpPr>
          <p:spPr>
            <a:xfrm>
              <a:off x="1221826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0" name="Shape"/>
            <p:cNvSpPr/>
            <p:nvPr/>
          </p:nvSpPr>
          <p:spPr>
            <a:xfrm>
              <a:off x="1629102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1" name="Shape"/>
            <p:cNvSpPr/>
            <p:nvPr/>
          </p:nvSpPr>
          <p:spPr>
            <a:xfrm>
              <a:off x="2036378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2" name="Shape"/>
            <p:cNvSpPr/>
            <p:nvPr/>
          </p:nvSpPr>
          <p:spPr>
            <a:xfrm>
              <a:off x="2443653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3" name="Shape"/>
            <p:cNvSpPr/>
            <p:nvPr/>
          </p:nvSpPr>
          <p:spPr>
            <a:xfrm>
              <a:off x="2850929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4" name="Shape"/>
            <p:cNvSpPr/>
            <p:nvPr/>
          </p:nvSpPr>
          <p:spPr>
            <a:xfrm>
              <a:off x="3258203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5" name="Shape"/>
            <p:cNvSpPr/>
            <p:nvPr/>
          </p:nvSpPr>
          <p:spPr>
            <a:xfrm>
              <a:off x="3665478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6" name="Shape"/>
            <p:cNvSpPr/>
            <p:nvPr/>
          </p:nvSpPr>
          <p:spPr>
            <a:xfrm>
              <a:off x="0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7" name="Shape"/>
            <p:cNvSpPr/>
            <p:nvPr/>
          </p:nvSpPr>
          <p:spPr>
            <a:xfrm>
              <a:off x="407275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8" name="Shape"/>
            <p:cNvSpPr/>
            <p:nvPr/>
          </p:nvSpPr>
          <p:spPr>
            <a:xfrm>
              <a:off x="814551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9" name="Shape"/>
            <p:cNvSpPr/>
            <p:nvPr/>
          </p:nvSpPr>
          <p:spPr>
            <a:xfrm>
              <a:off x="1221826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0" name="Shape"/>
            <p:cNvSpPr/>
            <p:nvPr/>
          </p:nvSpPr>
          <p:spPr>
            <a:xfrm>
              <a:off x="1629102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1" name="Shape"/>
            <p:cNvSpPr/>
            <p:nvPr/>
          </p:nvSpPr>
          <p:spPr>
            <a:xfrm>
              <a:off x="2036378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2" name="Shape"/>
            <p:cNvSpPr/>
            <p:nvPr/>
          </p:nvSpPr>
          <p:spPr>
            <a:xfrm>
              <a:off x="2443653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3" name="Shape"/>
            <p:cNvSpPr/>
            <p:nvPr/>
          </p:nvSpPr>
          <p:spPr>
            <a:xfrm>
              <a:off x="2850929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4" name="Shape"/>
            <p:cNvSpPr/>
            <p:nvPr/>
          </p:nvSpPr>
          <p:spPr>
            <a:xfrm>
              <a:off x="3258203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5" name="Shape"/>
            <p:cNvSpPr/>
            <p:nvPr/>
          </p:nvSpPr>
          <p:spPr>
            <a:xfrm>
              <a:off x="3665478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6" name="Shape"/>
            <p:cNvSpPr/>
            <p:nvPr/>
          </p:nvSpPr>
          <p:spPr>
            <a:xfrm>
              <a:off x="0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7" name="Shape"/>
            <p:cNvSpPr/>
            <p:nvPr/>
          </p:nvSpPr>
          <p:spPr>
            <a:xfrm>
              <a:off x="407275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8" name="Shape"/>
            <p:cNvSpPr/>
            <p:nvPr/>
          </p:nvSpPr>
          <p:spPr>
            <a:xfrm>
              <a:off x="814551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9" name="Shape"/>
            <p:cNvSpPr/>
            <p:nvPr/>
          </p:nvSpPr>
          <p:spPr>
            <a:xfrm>
              <a:off x="1221826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0" name="Shape"/>
            <p:cNvSpPr/>
            <p:nvPr/>
          </p:nvSpPr>
          <p:spPr>
            <a:xfrm>
              <a:off x="1629102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1" name="Shape"/>
            <p:cNvSpPr/>
            <p:nvPr/>
          </p:nvSpPr>
          <p:spPr>
            <a:xfrm>
              <a:off x="2036377" y="3833658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2" name="Shape"/>
            <p:cNvSpPr/>
            <p:nvPr/>
          </p:nvSpPr>
          <p:spPr>
            <a:xfrm>
              <a:off x="2443653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3" name="Shape"/>
            <p:cNvSpPr/>
            <p:nvPr/>
          </p:nvSpPr>
          <p:spPr>
            <a:xfrm>
              <a:off x="2850928" y="3833658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4" name="Shape"/>
            <p:cNvSpPr/>
            <p:nvPr/>
          </p:nvSpPr>
          <p:spPr>
            <a:xfrm>
              <a:off x="3258202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5" name="Shape"/>
            <p:cNvSpPr/>
            <p:nvPr/>
          </p:nvSpPr>
          <p:spPr>
            <a:xfrm>
              <a:off x="3665478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6" name="Shape"/>
            <p:cNvSpPr/>
            <p:nvPr/>
          </p:nvSpPr>
          <p:spPr>
            <a:xfrm>
              <a:off x="0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7" name="Shape"/>
            <p:cNvSpPr/>
            <p:nvPr/>
          </p:nvSpPr>
          <p:spPr>
            <a:xfrm>
              <a:off x="407275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8" name="Shape"/>
            <p:cNvSpPr/>
            <p:nvPr/>
          </p:nvSpPr>
          <p:spPr>
            <a:xfrm>
              <a:off x="814551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9" name="Shape"/>
            <p:cNvSpPr/>
            <p:nvPr/>
          </p:nvSpPr>
          <p:spPr>
            <a:xfrm>
              <a:off x="1221826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</p:grpSp>
      <p:grpSp>
        <p:nvGrpSpPr>
          <p:cNvPr id="2649" name="Group"/>
          <p:cNvGrpSpPr/>
          <p:nvPr/>
        </p:nvGrpSpPr>
        <p:grpSpPr>
          <a:xfrm>
            <a:off x="5371576" y="2369099"/>
            <a:ext cx="2492846" cy="2876167"/>
            <a:chOff x="0" y="0"/>
            <a:chExt cx="4985690" cy="5752332"/>
          </a:xfrm>
        </p:grpSpPr>
        <p:grpSp>
          <p:nvGrpSpPr>
            <p:cNvPr id="2647" name="Group"/>
            <p:cNvGrpSpPr/>
            <p:nvPr/>
          </p:nvGrpSpPr>
          <p:grpSpPr>
            <a:xfrm>
              <a:off x="-1" y="0"/>
              <a:ext cx="4985692" cy="5752334"/>
              <a:chOff x="0" y="0"/>
              <a:chExt cx="4985690" cy="5752332"/>
            </a:xfrm>
          </p:grpSpPr>
          <p:sp>
            <p:nvSpPr>
              <p:cNvPr id="2641" name="Triangle"/>
              <p:cNvSpPr/>
              <p:nvPr/>
            </p:nvSpPr>
            <p:spPr>
              <a:xfrm>
                <a:off x="428" y="-1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0802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2" name="Triangle"/>
              <p:cNvSpPr/>
              <p:nvPr/>
            </p:nvSpPr>
            <p:spPr>
              <a:xfrm>
                <a:off x="-1" y="1426319"/>
                <a:ext cx="2497698" cy="288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" y="21600"/>
                    </a:lnTo>
                    <a:lnTo>
                      <a:pt x="21600" y="10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3" name="Triangle"/>
              <p:cNvSpPr/>
              <p:nvPr/>
            </p:nvSpPr>
            <p:spPr>
              <a:xfrm>
                <a:off x="0" y="2868241"/>
                <a:ext cx="2497268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0798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4" name="Triangle"/>
              <p:cNvSpPr/>
              <p:nvPr/>
            </p:nvSpPr>
            <p:spPr>
              <a:xfrm>
                <a:off x="2488422" y="-1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0802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5" name="Triangle"/>
              <p:cNvSpPr/>
              <p:nvPr/>
            </p:nvSpPr>
            <p:spPr>
              <a:xfrm>
                <a:off x="2487994" y="1426319"/>
                <a:ext cx="2497697" cy="288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596" y="21600"/>
                    </a:lnTo>
                    <a:lnTo>
                      <a:pt x="0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6" name="Triangle"/>
              <p:cNvSpPr/>
              <p:nvPr/>
            </p:nvSpPr>
            <p:spPr>
              <a:xfrm>
                <a:off x="2488422" y="2868117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0798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sp>
          <p:nvSpPr>
            <p:cNvPr id="2648" name="Shape"/>
            <p:cNvSpPr/>
            <p:nvPr/>
          </p:nvSpPr>
          <p:spPr>
            <a:xfrm>
              <a:off x="1248419" y="1442045"/>
              <a:ext cx="2497697" cy="288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>
                <a:alpha val="499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</p:grpSp>
      <p:grpSp>
        <p:nvGrpSpPr>
          <p:cNvPr id="2661" name="Group"/>
          <p:cNvGrpSpPr/>
          <p:nvPr/>
        </p:nvGrpSpPr>
        <p:grpSpPr>
          <a:xfrm>
            <a:off x="3166398" y="5633536"/>
            <a:ext cx="3857080" cy="612151"/>
            <a:chOff x="0" y="0"/>
            <a:chExt cx="7714159" cy="1224299"/>
          </a:xfrm>
        </p:grpSpPr>
        <p:sp>
          <p:nvSpPr>
            <p:cNvPr id="2650" name="Rectangle"/>
            <p:cNvSpPr/>
            <p:nvPr/>
          </p:nvSpPr>
          <p:spPr>
            <a:xfrm>
              <a:off x="0" y="428382"/>
              <a:ext cx="771931" cy="411697"/>
            </a:xfrm>
            <a:prstGeom prst="rect">
              <a:avLst/>
            </a:prstGeom>
            <a:solidFill>
              <a:schemeClr val="accent2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1" name="Rectangle"/>
            <p:cNvSpPr/>
            <p:nvPr/>
          </p:nvSpPr>
          <p:spPr>
            <a:xfrm>
              <a:off x="771358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2" name="Rectangle"/>
            <p:cNvSpPr/>
            <p:nvPr/>
          </p:nvSpPr>
          <p:spPr>
            <a:xfrm>
              <a:off x="1542717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3" name="Rectangle"/>
            <p:cNvSpPr/>
            <p:nvPr/>
          </p:nvSpPr>
          <p:spPr>
            <a:xfrm>
              <a:off x="2314076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4" name="Rectangle"/>
            <p:cNvSpPr/>
            <p:nvPr/>
          </p:nvSpPr>
          <p:spPr>
            <a:xfrm>
              <a:off x="3085434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5" name="Rectangle"/>
            <p:cNvSpPr/>
            <p:nvPr/>
          </p:nvSpPr>
          <p:spPr>
            <a:xfrm>
              <a:off x="3856793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6" name="Rectangle"/>
            <p:cNvSpPr/>
            <p:nvPr/>
          </p:nvSpPr>
          <p:spPr>
            <a:xfrm>
              <a:off x="4628151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7" name="Rectangle"/>
            <p:cNvSpPr/>
            <p:nvPr/>
          </p:nvSpPr>
          <p:spPr>
            <a:xfrm>
              <a:off x="5399511" y="428382"/>
              <a:ext cx="771931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8" name="Rectangle"/>
            <p:cNvSpPr/>
            <p:nvPr/>
          </p:nvSpPr>
          <p:spPr>
            <a:xfrm>
              <a:off x="6170869" y="428382"/>
              <a:ext cx="771932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9" name="Rectangle"/>
            <p:cNvSpPr/>
            <p:nvPr/>
          </p:nvSpPr>
          <p:spPr>
            <a:xfrm>
              <a:off x="6942228" y="428382"/>
              <a:ext cx="771932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60" name="70%"/>
            <p:cNvSpPr/>
            <p:nvPr/>
          </p:nvSpPr>
          <p:spPr>
            <a:xfrm>
              <a:off x="4660799" y="0"/>
              <a:ext cx="1060610" cy="122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900"/>
                <a:t>70%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3" name="Group"/>
          <p:cNvGrpSpPr/>
          <p:nvPr/>
        </p:nvGrpSpPr>
        <p:grpSpPr>
          <a:xfrm>
            <a:off x="881547" y="888091"/>
            <a:ext cx="8593327" cy="5092019"/>
            <a:chOff x="0" y="0"/>
            <a:chExt cx="17186652" cy="10184036"/>
          </a:xfrm>
        </p:grpSpPr>
        <p:sp>
          <p:nvSpPr>
            <p:cNvPr id="2664" name="Shape"/>
            <p:cNvSpPr/>
            <p:nvPr/>
          </p:nvSpPr>
          <p:spPr>
            <a:xfrm>
              <a:off x="7451466" y="5054505"/>
              <a:ext cx="165342" cy="24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21600"/>
                  </a:moveTo>
                  <a:cubicBezTo>
                    <a:pt x="1596" y="20733"/>
                    <a:pt x="490" y="18447"/>
                    <a:pt x="736" y="17974"/>
                  </a:cubicBezTo>
                  <a:cubicBezTo>
                    <a:pt x="982" y="17501"/>
                    <a:pt x="3559" y="14426"/>
                    <a:pt x="3436" y="14032"/>
                  </a:cubicBezTo>
                  <a:cubicBezTo>
                    <a:pt x="3312" y="13638"/>
                    <a:pt x="1349" y="11746"/>
                    <a:pt x="1227" y="11352"/>
                  </a:cubicBezTo>
                  <a:cubicBezTo>
                    <a:pt x="1105" y="10958"/>
                    <a:pt x="2209" y="9854"/>
                    <a:pt x="2209" y="9854"/>
                  </a:cubicBezTo>
                  <a:lnTo>
                    <a:pt x="0" y="9618"/>
                  </a:lnTo>
                  <a:cubicBezTo>
                    <a:pt x="0" y="9618"/>
                    <a:pt x="3068" y="8356"/>
                    <a:pt x="3436" y="8041"/>
                  </a:cubicBezTo>
                  <a:cubicBezTo>
                    <a:pt x="3804" y="7726"/>
                    <a:pt x="2331" y="5991"/>
                    <a:pt x="2331" y="5991"/>
                  </a:cubicBezTo>
                  <a:lnTo>
                    <a:pt x="2945" y="4020"/>
                  </a:lnTo>
                  <a:lnTo>
                    <a:pt x="6013" y="3626"/>
                  </a:lnTo>
                  <a:lnTo>
                    <a:pt x="8222" y="3784"/>
                  </a:lnTo>
                  <a:cubicBezTo>
                    <a:pt x="8222" y="3784"/>
                    <a:pt x="11167" y="2128"/>
                    <a:pt x="11536" y="1813"/>
                  </a:cubicBezTo>
                  <a:cubicBezTo>
                    <a:pt x="11904" y="1498"/>
                    <a:pt x="12272" y="0"/>
                    <a:pt x="12272" y="0"/>
                  </a:cubicBezTo>
                  <a:cubicBezTo>
                    <a:pt x="12272" y="0"/>
                    <a:pt x="16322" y="3311"/>
                    <a:pt x="17304" y="4336"/>
                  </a:cubicBezTo>
                  <a:cubicBezTo>
                    <a:pt x="18286" y="5360"/>
                    <a:pt x="20618" y="7962"/>
                    <a:pt x="20495" y="8671"/>
                  </a:cubicBezTo>
                  <a:cubicBezTo>
                    <a:pt x="20373" y="9381"/>
                    <a:pt x="20250" y="13165"/>
                    <a:pt x="20250" y="13165"/>
                  </a:cubicBezTo>
                  <a:lnTo>
                    <a:pt x="21600" y="13007"/>
                  </a:lnTo>
                  <a:cubicBezTo>
                    <a:pt x="21600" y="13007"/>
                    <a:pt x="20618" y="15293"/>
                    <a:pt x="20127" y="15766"/>
                  </a:cubicBezTo>
                  <a:cubicBezTo>
                    <a:pt x="19637" y="16239"/>
                    <a:pt x="15217" y="18210"/>
                    <a:pt x="14359" y="18526"/>
                  </a:cubicBezTo>
                  <a:cubicBezTo>
                    <a:pt x="13500" y="18841"/>
                    <a:pt x="10431" y="18841"/>
                    <a:pt x="10431" y="18841"/>
                  </a:cubicBezTo>
                  <a:lnTo>
                    <a:pt x="7363" y="19472"/>
                  </a:lnTo>
                  <a:lnTo>
                    <a:pt x="7609" y="20733"/>
                  </a:lnTo>
                  <a:lnTo>
                    <a:pt x="5278" y="20496"/>
                  </a:lnTo>
                  <a:cubicBezTo>
                    <a:pt x="5278" y="20496"/>
                    <a:pt x="2455" y="21600"/>
                    <a:pt x="245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5" name="Shape"/>
            <p:cNvSpPr/>
            <p:nvPr/>
          </p:nvSpPr>
          <p:spPr>
            <a:xfrm>
              <a:off x="7451466" y="5347363"/>
              <a:ext cx="45093" cy="21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3" extrusionOk="0">
                  <a:moveTo>
                    <a:pt x="0" y="19868"/>
                  </a:moveTo>
                  <a:cubicBezTo>
                    <a:pt x="0" y="19868"/>
                    <a:pt x="1350" y="6906"/>
                    <a:pt x="5400" y="3453"/>
                  </a:cubicBezTo>
                  <a:cubicBezTo>
                    <a:pt x="9450" y="0"/>
                    <a:pt x="21600" y="0"/>
                    <a:pt x="21600" y="0"/>
                  </a:cubicBezTo>
                  <a:cubicBezTo>
                    <a:pt x="21600" y="0"/>
                    <a:pt x="20250" y="14694"/>
                    <a:pt x="16200" y="18147"/>
                  </a:cubicBezTo>
                  <a:cubicBezTo>
                    <a:pt x="12150" y="21600"/>
                    <a:pt x="0" y="19868"/>
                    <a:pt x="0" y="198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6" name="Shape"/>
            <p:cNvSpPr/>
            <p:nvPr/>
          </p:nvSpPr>
          <p:spPr>
            <a:xfrm>
              <a:off x="7372554" y="4783340"/>
              <a:ext cx="305287" cy="32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91" y="17991"/>
                  </a:moveTo>
                  <a:cubicBezTo>
                    <a:pt x="12891" y="17991"/>
                    <a:pt x="11960" y="15885"/>
                    <a:pt x="11628" y="15885"/>
                  </a:cubicBezTo>
                  <a:cubicBezTo>
                    <a:pt x="11297" y="15885"/>
                    <a:pt x="10366" y="15344"/>
                    <a:pt x="10366" y="15344"/>
                  </a:cubicBezTo>
                  <a:lnTo>
                    <a:pt x="10898" y="14321"/>
                  </a:lnTo>
                  <a:lnTo>
                    <a:pt x="11097" y="12936"/>
                  </a:lnTo>
                  <a:cubicBezTo>
                    <a:pt x="11097" y="12936"/>
                    <a:pt x="14354" y="11191"/>
                    <a:pt x="14820" y="10770"/>
                  </a:cubicBezTo>
                  <a:cubicBezTo>
                    <a:pt x="15285" y="10349"/>
                    <a:pt x="18143" y="8965"/>
                    <a:pt x="18143" y="8965"/>
                  </a:cubicBezTo>
                  <a:lnTo>
                    <a:pt x="18542" y="6498"/>
                  </a:lnTo>
                  <a:lnTo>
                    <a:pt x="18276" y="5776"/>
                  </a:lnTo>
                  <a:lnTo>
                    <a:pt x="20005" y="3189"/>
                  </a:lnTo>
                  <a:lnTo>
                    <a:pt x="21600" y="2527"/>
                  </a:lnTo>
                  <a:lnTo>
                    <a:pt x="20337" y="1323"/>
                  </a:lnTo>
                  <a:lnTo>
                    <a:pt x="19805" y="0"/>
                  </a:lnTo>
                  <a:lnTo>
                    <a:pt x="18210" y="240"/>
                  </a:lnTo>
                  <a:lnTo>
                    <a:pt x="18543" y="1625"/>
                  </a:lnTo>
                  <a:cubicBezTo>
                    <a:pt x="18543" y="1625"/>
                    <a:pt x="17480" y="2466"/>
                    <a:pt x="17081" y="2768"/>
                  </a:cubicBezTo>
                  <a:cubicBezTo>
                    <a:pt x="16682" y="3069"/>
                    <a:pt x="15419" y="4392"/>
                    <a:pt x="15220" y="4332"/>
                  </a:cubicBezTo>
                  <a:cubicBezTo>
                    <a:pt x="15021" y="4272"/>
                    <a:pt x="12960" y="4031"/>
                    <a:pt x="12960" y="4031"/>
                  </a:cubicBezTo>
                  <a:cubicBezTo>
                    <a:pt x="12960" y="4031"/>
                    <a:pt x="14090" y="5415"/>
                    <a:pt x="13824" y="5716"/>
                  </a:cubicBezTo>
                  <a:cubicBezTo>
                    <a:pt x="13559" y="6016"/>
                    <a:pt x="11365" y="5716"/>
                    <a:pt x="11365" y="5716"/>
                  </a:cubicBezTo>
                  <a:cubicBezTo>
                    <a:pt x="11365" y="5716"/>
                    <a:pt x="10035" y="5595"/>
                    <a:pt x="9903" y="5295"/>
                  </a:cubicBezTo>
                  <a:cubicBezTo>
                    <a:pt x="9771" y="4994"/>
                    <a:pt x="8972" y="4452"/>
                    <a:pt x="8972" y="4452"/>
                  </a:cubicBezTo>
                  <a:cubicBezTo>
                    <a:pt x="8972" y="4452"/>
                    <a:pt x="8308" y="5595"/>
                    <a:pt x="7909" y="6136"/>
                  </a:cubicBezTo>
                  <a:cubicBezTo>
                    <a:pt x="7510" y="6678"/>
                    <a:pt x="6248" y="7821"/>
                    <a:pt x="4652" y="8664"/>
                  </a:cubicBezTo>
                  <a:cubicBezTo>
                    <a:pt x="3057" y="9506"/>
                    <a:pt x="1396" y="10830"/>
                    <a:pt x="1396" y="10830"/>
                  </a:cubicBezTo>
                  <a:lnTo>
                    <a:pt x="0" y="12635"/>
                  </a:lnTo>
                  <a:lnTo>
                    <a:pt x="532" y="13357"/>
                  </a:lnTo>
                  <a:lnTo>
                    <a:pt x="2925" y="13838"/>
                  </a:lnTo>
                  <a:lnTo>
                    <a:pt x="3856" y="14801"/>
                  </a:lnTo>
                  <a:lnTo>
                    <a:pt x="3789" y="16064"/>
                  </a:lnTo>
                  <a:cubicBezTo>
                    <a:pt x="3789" y="16064"/>
                    <a:pt x="3722" y="16967"/>
                    <a:pt x="3257" y="17508"/>
                  </a:cubicBezTo>
                  <a:cubicBezTo>
                    <a:pt x="2792" y="18050"/>
                    <a:pt x="1463" y="19554"/>
                    <a:pt x="1463" y="19554"/>
                  </a:cubicBezTo>
                  <a:cubicBezTo>
                    <a:pt x="1463" y="19554"/>
                    <a:pt x="1662" y="19855"/>
                    <a:pt x="2194" y="20035"/>
                  </a:cubicBezTo>
                  <a:cubicBezTo>
                    <a:pt x="2726" y="20216"/>
                    <a:pt x="2992" y="20637"/>
                    <a:pt x="2992" y="20637"/>
                  </a:cubicBezTo>
                  <a:cubicBezTo>
                    <a:pt x="2992" y="20637"/>
                    <a:pt x="3324" y="21359"/>
                    <a:pt x="3656" y="21299"/>
                  </a:cubicBezTo>
                  <a:cubicBezTo>
                    <a:pt x="3989" y="21239"/>
                    <a:pt x="4786" y="20577"/>
                    <a:pt x="4786" y="20577"/>
                  </a:cubicBezTo>
                  <a:cubicBezTo>
                    <a:pt x="4786" y="20577"/>
                    <a:pt x="5717" y="21178"/>
                    <a:pt x="6116" y="21299"/>
                  </a:cubicBezTo>
                  <a:cubicBezTo>
                    <a:pt x="6515" y="21419"/>
                    <a:pt x="7446" y="21600"/>
                    <a:pt x="7446" y="21600"/>
                  </a:cubicBezTo>
                  <a:lnTo>
                    <a:pt x="7978" y="20878"/>
                  </a:lnTo>
                  <a:cubicBezTo>
                    <a:pt x="7978" y="20878"/>
                    <a:pt x="9972" y="20878"/>
                    <a:pt x="10437" y="20878"/>
                  </a:cubicBezTo>
                  <a:cubicBezTo>
                    <a:pt x="10902" y="20878"/>
                    <a:pt x="12297" y="19674"/>
                    <a:pt x="12297" y="19674"/>
                  </a:cubicBezTo>
                  <a:cubicBezTo>
                    <a:pt x="12297" y="19674"/>
                    <a:pt x="12891" y="17991"/>
                    <a:pt x="12891" y="1799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7" name="Shape"/>
            <p:cNvSpPr/>
            <p:nvPr/>
          </p:nvSpPr>
          <p:spPr>
            <a:xfrm>
              <a:off x="7688198" y="4880960"/>
              <a:ext cx="539697" cy="47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769"/>
                  </a:moveTo>
                  <a:cubicBezTo>
                    <a:pt x="0" y="19769"/>
                    <a:pt x="508" y="18732"/>
                    <a:pt x="790" y="18732"/>
                  </a:cubicBezTo>
                  <a:cubicBezTo>
                    <a:pt x="1072" y="18732"/>
                    <a:pt x="2876" y="17390"/>
                    <a:pt x="2989" y="17207"/>
                  </a:cubicBezTo>
                  <a:cubicBezTo>
                    <a:pt x="3102" y="17024"/>
                    <a:pt x="3553" y="16169"/>
                    <a:pt x="3553" y="16169"/>
                  </a:cubicBezTo>
                  <a:cubicBezTo>
                    <a:pt x="3553" y="16169"/>
                    <a:pt x="4737" y="16353"/>
                    <a:pt x="5132" y="16353"/>
                  </a:cubicBezTo>
                  <a:cubicBezTo>
                    <a:pt x="5527" y="16353"/>
                    <a:pt x="7501" y="16231"/>
                    <a:pt x="7783" y="16169"/>
                  </a:cubicBezTo>
                  <a:cubicBezTo>
                    <a:pt x="8065" y="16108"/>
                    <a:pt x="9136" y="16108"/>
                    <a:pt x="9305" y="16169"/>
                  </a:cubicBezTo>
                  <a:cubicBezTo>
                    <a:pt x="9475" y="16231"/>
                    <a:pt x="9813" y="15559"/>
                    <a:pt x="9869" y="15254"/>
                  </a:cubicBezTo>
                  <a:cubicBezTo>
                    <a:pt x="9926" y="14949"/>
                    <a:pt x="10490" y="13851"/>
                    <a:pt x="10715" y="13729"/>
                  </a:cubicBezTo>
                  <a:cubicBezTo>
                    <a:pt x="10941" y="13607"/>
                    <a:pt x="11167" y="12386"/>
                    <a:pt x="11167" y="12386"/>
                  </a:cubicBezTo>
                  <a:cubicBezTo>
                    <a:pt x="11167" y="12386"/>
                    <a:pt x="11110" y="11654"/>
                    <a:pt x="11223" y="11471"/>
                  </a:cubicBezTo>
                  <a:cubicBezTo>
                    <a:pt x="11336" y="11288"/>
                    <a:pt x="12407" y="10983"/>
                    <a:pt x="12407" y="10983"/>
                  </a:cubicBezTo>
                  <a:cubicBezTo>
                    <a:pt x="12407" y="10983"/>
                    <a:pt x="12125" y="11898"/>
                    <a:pt x="11900" y="12020"/>
                  </a:cubicBezTo>
                  <a:cubicBezTo>
                    <a:pt x="11674" y="12142"/>
                    <a:pt x="11618" y="12447"/>
                    <a:pt x="11787" y="12753"/>
                  </a:cubicBezTo>
                  <a:cubicBezTo>
                    <a:pt x="11956" y="13058"/>
                    <a:pt x="12746" y="12631"/>
                    <a:pt x="12746" y="12631"/>
                  </a:cubicBezTo>
                  <a:lnTo>
                    <a:pt x="14663" y="11471"/>
                  </a:lnTo>
                  <a:cubicBezTo>
                    <a:pt x="14663" y="11471"/>
                    <a:pt x="16299" y="9214"/>
                    <a:pt x="16524" y="8908"/>
                  </a:cubicBezTo>
                  <a:cubicBezTo>
                    <a:pt x="16750" y="8603"/>
                    <a:pt x="17483" y="6773"/>
                    <a:pt x="17483" y="6773"/>
                  </a:cubicBezTo>
                  <a:cubicBezTo>
                    <a:pt x="17483" y="6773"/>
                    <a:pt x="17427" y="6285"/>
                    <a:pt x="17596" y="6102"/>
                  </a:cubicBezTo>
                  <a:cubicBezTo>
                    <a:pt x="17765" y="5919"/>
                    <a:pt x="17821" y="4942"/>
                    <a:pt x="17821" y="4942"/>
                  </a:cubicBezTo>
                  <a:lnTo>
                    <a:pt x="17427" y="4149"/>
                  </a:lnTo>
                  <a:lnTo>
                    <a:pt x="17596" y="2807"/>
                  </a:lnTo>
                  <a:cubicBezTo>
                    <a:pt x="17596" y="2807"/>
                    <a:pt x="18160" y="1892"/>
                    <a:pt x="18216" y="1708"/>
                  </a:cubicBezTo>
                  <a:cubicBezTo>
                    <a:pt x="18273" y="1525"/>
                    <a:pt x="18385" y="1037"/>
                    <a:pt x="18385" y="1037"/>
                  </a:cubicBezTo>
                  <a:lnTo>
                    <a:pt x="19006" y="1037"/>
                  </a:lnTo>
                  <a:lnTo>
                    <a:pt x="19175" y="1831"/>
                  </a:lnTo>
                  <a:lnTo>
                    <a:pt x="19683" y="1647"/>
                  </a:lnTo>
                  <a:lnTo>
                    <a:pt x="20021" y="1098"/>
                  </a:lnTo>
                  <a:lnTo>
                    <a:pt x="19513" y="976"/>
                  </a:lnTo>
                  <a:lnTo>
                    <a:pt x="19231" y="488"/>
                  </a:lnTo>
                  <a:lnTo>
                    <a:pt x="19626" y="0"/>
                  </a:lnTo>
                  <a:lnTo>
                    <a:pt x="20585" y="427"/>
                  </a:lnTo>
                  <a:cubicBezTo>
                    <a:pt x="20585" y="427"/>
                    <a:pt x="20528" y="1525"/>
                    <a:pt x="20472" y="1769"/>
                  </a:cubicBezTo>
                  <a:cubicBezTo>
                    <a:pt x="20416" y="2014"/>
                    <a:pt x="20416" y="2807"/>
                    <a:pt x="20585" y="2807"/>
                  </a:cubicBezTo>
                  <a:cubicBezTo>
                    <a:pt x="20754" y="2807"/>
                    <a:pt x="21544" y="3966"/>
                    <a:pt x="21544" y="3966"/>
                  </a:cubicBezTo>
                  <a:lnTo>
                    <a:pt x="21600" y="5492"/>
                  </a:lnTo>
                  <a:lnTo>
                    <a:pt x="21318" y="7078"/>
                  </a:lnTo>
                  <a:lnTo>
                    <a:pt x="20585" y="8115"/>
                  </a:lnTo>
                  <a:lnTo>
                    <a:pt x="20416" y="9275"/>
                  </a:lnTo>
                  <a:lnTo>
                    <a:pt x="19795" y="8786"/>
                  </a:lnTo>
                  <a:lnTo>
                    <a:pt x="19795" y="10068"/>
                  </a:lnTo>
                  <a:lnTo>
                    <a:pt x="19852" y="11898"/>
                  </a:lnTo>
                  <a:lnTo>
                    <a:pt x="19513" y="12631"/>
                  </a:lnTo>
                  <a:lnTo>
                    <a:pt x="18837" y="13424"/>
                  </a:lnTo>
                  <a:lnTo>
                    <a:pt x="19062" y="14949"/>
                  </a:lnTo>
                  <a:lnTo>
                    <a:pt x="19457" y="15803"/>
                  </a:lnTo>
                  <a:lnTo>
                    <a:pt x="18385" y="17085"/>
                  </a:lnTo>
                  <a:lnTo>
                    <a:pt x="17483" y="17634"/>
                  </a:lnTo>
                  <a:cubicBezTo>
                    <a:pt x="17483" y="17634"/>
                    <a:pt x="17370" y="18366"/>
                    <a:pt x="17201" y="18244"/>
                  </a:cubicBezTo>
                  <a:cubicBezTo>
                    <a:pt x="17032" y="18122"/>
                    <a:pt x="16975" y="17390"/>
                    <a:pt x="16975" y="17390"/>
                  </a:cubicBezTo>
                  <a:lnTo>
                    <a:pt x="16863" y="16963"/>
                  </a:lnTo>
                  <a:lnTo>
                    <a:pt x="17539" y="16719"/>
                  </a:lnTo>
                  <a:lnTo>
                    <a:pt x="17539" y="15986"/>
                  </a:lnTo>
                  <a:lnTo>
                    <a:pt x="17088" y="15559"/>
                  </a:lnTo>
                  <a:lnTo>
                    <a:pt x="16637" y="16475"/>
                  </a:lnTo>
                  <a:lnTo>
                    <a:pt x="16242" y="17146"/>
                  </a:lnTo>
                  <a:lnTo>
                    <a:pt x="15904" y="17634"/>
                  </a:lnTo>
                  <a:lnTo>
                    <a:pt x="15791" y="18549"/>
                  </a:lnTo>
                  <a:lnTo>
                    <a:pt x="15171" y="18671"/>
                  </a:lnTo>
                  <a:lnTo>
                    <a:pt x="14945" y="17878"/>
                  </a:lnTo>
                  <a:lnTo>
                    <a:pt x="15058" y="17207"/>
                  </a:lnTo>
                  <a:lnTo>
                    <a:pt x="14381" y="18244"/>
                  </a:lnTo>
                  <a:lnTo>
                    <a:pt x="13874" y="18671"/>
                  </a:lnTo>
                  <a:lnTo>
                    <a:pt x="12013" y="18549"/>
                  </a:lnTo>
                  <a:lnTo>
                    <a:pt x="11618" y="18183"/>
                  </a:lnTo>
                  <a:lnTo>
                    <a:pt x="11279" y="17390"/>
                  </a:lnTo>
                  <a:lnTo>
                    <a:pt x="10941" y="18488"/>
                  </a:lnTo>
                  <a:lnTo>
                    <a:pt x="11449" y="19159"/>
                  </a:lnTo>
                  <a:lnTo>
                    <a:pt x="10828" y="19892"/>
                  </a:lnTo>
                  <a:lnTo>
                    <a:pt x="10208" y="20624"/>
                  </a:lnTo>
                  <a:lnTo>
                    <a:pt x="9644" y="21600"/>
                  </a:lnTo>
                  <a:lnTo>
                    <a:pt x="8685" y="21295"/>
                  </a:lnTo>
                  <a:lnTo>
                    <a:pt x="8121" y="20624"/>
                  </a:lnTo>
                  <a:lnTo>
                    <a:pt x="7839" y="19892"/>
                  </a:lnTo>
                  <a:lnTo>
                    <a:pt x="8516" y="19403"/>
                  </a:lnTo>
                  <a:lnTo>
                    <a:pt x="8685" y="18549"/>
                  </a:lnTo>
                  <a:lnTo>
                    <a:pt x="8008" y="18244"/>
                  </a:lnTo>
                  <a:lnTo>
                    <a:pt x="6880" y="18244"/>
                  </a:lnTo>
                  <a:lnTo>
                    <a:pt x="5922" y="18793"/>
                  </a:lnTo>
                  <a:lnTo>
                    <a:pt x="5640" y="19098"/>
                  </a:lnTo>
                  <a:lnTo>
                    <a:pt x="4455" y="18915"/>
                  </a:lnTo>
                  <a:lnTo>
                    <a:pt x="4061" y="19342"/>
                  </a:lnTo>
                  <a:lnTo>
                    <a:pt x="2594" y="19586"/>
                  </a:lnTo>
                  <a:lnTo>
                    <a:pt x="2538" y="20197"/>
                  </a:lnTo>
                  <a:lnTo>
                    <a:pt x="1072" y="20197"/>
                  </a:lnTo>
                  <a:lnTo>
                    <a:pt x="226" y="20136"/>
                  </a:lnTo>
                  <a:cubicBezTo>
                    <a:pt x="226" y="20136"/>
                    <a:pt x="0" y="19769"/>
                    <a:pt x="0" y="1976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8" name="Shape"/>
            <p:cNvSpPr/>
            <p:nvPr/>
          </p:nvSpPr>
          <p:spPr>
            <a:xfrm>
              <a:off x="7620562" y="5325670"/>
              <a:ext cx="124004" cy="158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0"/>
                  </a:moveTo>
                  <a:lnTo>
                    <a:pt x="7609" y="1108"/>
                  </a:lnTo>
                  <a:lnTo>
                    <a:pt x="5891" y="2954"/>
                  </a:lnTo>
                  <a:lnTo>
                    <a:pt x="1718" y="3692"/>
                  </a:lnTo>
                  <a:lnTo>
                    <a:pt x="0" y="5908"/>
                  </a:lnTo>
                  <a:lnTo>
                    <a:pt x="982" y="8677"/>
                  </a:lnTo>
                  <a:lnTo>
                    <a:pt x="2700" y="10154"/>
                  </a:lnTo>
                  <a:lnTo>
                    <a:pt x="4664" y="9046"/>
                  </a:lnTo>
                  <a:lnTo>
                    <a:pt x="6627" y="9785"/>
                  </a:lnTo>
                  <a:lnTo>
                    <a:pt x="6627" y="6646"/>
                  </a:lnTo>
                  <a:lnTo>
                    <a:pt x="8591" y="9046"/>
                  </a:lnTo>
                  <a:lnTo>
                    <a:pt x="8591" y="12369"/>
                  </a:lnTo>
                  <a:lnTo>
                    <a:pt x="6136" y="13108"/>
                  </a:lnTo>
                  <a:lnTo>
                    <a:pt x="3436" y="14954"/>
                  </a:lnTo>
                  <a:lnTo>
                    <a:pt x="4909" y="17169"/>
                  </a:lnTo>
                  <a:lnTo>
                    <a:pt x="7118" y="17538"/>
                  </a:lnTo>
                  <a:lnTo>
                    <a:pt x="5155" y="19754"/>
                  </a:lnTo>
                  <a:lnTo>
                    <a:pt x="8836" y="21415"/>
                  </a:lnTo>
                  <a:lnTo>
                    <a:pt x="10800" y="19015"/>
                  </a:lnTo>
                  <a:lnTo>
                    <a:pt x="10309" y="16800"/>
                  </a:lnTo>
                  <a:lnTo>
                    <a:pt x="12764" y="19569"/>
                  </a:lnTo>
                  <a:lnTo>
                    <a:pt x="12518" y="21600"/>
                  </a:lnTo>
                  <a:lnTo>
                    <a:pt x="15464" y="19015"/>
                  </a:lnTo>
                  <a:lnTo>
                    <a:pt x="16691" y="15877"/>
                  </a:lnTo>
                  <a:lnTo>
                    <a:pt x="15955" y="13108"/>
                  </a:lnTo>
                  <a:lnTo>
                    <a:pt x="19882" y="9415"/>
                  </a:lnTo>
                  <a:lnTo>
                    <a:pt x="21600" y="7200"/>
                  </a:lnTo>
                  <a:lnTo>
                    <a:pt x="18409" y="4985"/>
                  </a:lnTo>
                  <a:lnTo>
                    <a:pt x="15464" y="5169"/>
                  </a:lnTo>
                  <a:lnTo>
                    <a:pt x="17182" y="3323"/>
                  </a:lnTo>
                  <a:lnTo>
                    <a:pt x="13745" y="2400"/>
                  </a:lnTo>
                  <a:cubicBezTo>
                    <a:pt x="13745" y="2400"/>
                    <a:pt x="11291" y="0"/>
                    <a:pt x="1129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9" name="Shape"/>
            <p:cNvSpPr/>
            <p:nvPr/>
          </p:nvSpPr>
          <p:spPr>
            <a:xfrm>
              <a:off x="7744562" y="5303977"/>
              <a:ext cx="121186" cy="9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lnTo>
                    <a:pt x="3265" y="14811"/>
                  </a:lnTo>
                  <a:lnTo>
                    <a:pt x="4019" y="18823"/>
                  </a:lnTo>
                  <a:lnTo>
                    <a:pt x="7786" y="21600"/>
                  </a:lnTo>
                  <a:lnTo>
                    <a:pt x="9042" y="15737"/>
                  </a:lnTo>
                  <a:lnTo>
                    <a:pt x="10549" y="12960"/>
                  </a:lnTo>
                  <a:lnTo>
                    <a:pt x="16074" y="13269"/>
                  </a:lnTo>
                  <a:lnTo>
                    <a:pt x="18335" y="11417"/>
                  </a:lnTo>
                  <a:lnTo>
                    <a:pt x="21098" y="7714"/>
                  </a:lnTo>
                  <a:lnTo>
                    <a:pt x="21600" y="4011"/>
                  </a:lnTo>
                  <a:lnTo>
                    <a:pt x="20595" y="0"/>
                  </a:lnTo>
                  <a:lnTo>
                    <a:pt x="15572" y="309"/>
                  </a:lnTo>
                  <a:lnTo>
                    <a:pt x="12558" y="1851"/>
                  </a:lnTo>
                  <a:lnTo>
                    <a:pt x="11553" y="5863"/>
                  </a:lnTo>
                  <a:lnTo>
                    <a:pt x="7786" y="7097"/>
                  </a:lnTo>
                  <a:lnTo>
                    <a:pt x="4270" y="8023"/>
                  </a:lnTo>
                  <a:lnTo>
                    <a:pt x="2763" y="11417"/>
                  </a:lnTo>
                  <a:cubicBezTo>
                    <a:pt x="2763" y="11417"/>
                    <a:pt x="0" y="12960"/>
                    <a:pt x="0" y="129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0" name="Shape"/>
            <p:cNvSpPr/>
            <p:nvPr/>
          </p:nvSpPr>
          <p:spPr>
            <a:xfrm>
              <a:off x="8127845" y="4609795"/>
              <a:ext cx="283236" cy="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5" y="21076"/>
                  </a:moveTo>
                  <a:lnTo>
                    <a:pt x="645" y="19503"/>
                  </a:lnTo>
                  <a:lnTo>
                    <a:pt x="860" y="18140"/>
                  </a:lnTo>
                  <a:lnTo>
                    <a:pt x="0" y="17301"/>
                  </a:lnTo>
                  <a:lnTo>
                    <a:pt x="0" y="15728"/>
                  </a:lnTo>
                  <a:lnTo>
                    <a:pt x="1182" y="14260"/>
                  </a:lnTo>
                  <a:lnTo>
                    <a:pt x="2472" y="13526"/>
                  </a:lnTo>
                  <a:lnTo>
                    <a:pt x="2149" y="10695"/>
                  </a:lnTo>
                  <a:lnTo>
                    <a:pt x="3439" y="12373"/>
                  </a:lnTo>
                  <a:lnTo>
                    <a:pt x="5158" y="12687"/>
                  </a:lnTo>
                  <a:lnTo>
                    <a:pt x="6448" y="10590"/>
                  </a:lnTo>
                  <a:lnTo>
                    <a:pt x="5696" y="9542"/>
                  </a:lnTo>
                  <a:lnTo>
                    <a:pt x="7093" y="8283"/>
                  </a:lnTo>
                  <a:lnTo>
                    <a:pt x="6555" y="6816"/>
                  </a:lnTo>
                  <a:lnTo>
                    <a:pt x="7415" y="4718"/>
                  </a:lnTo>
                  <a:lnTo>
                    <a:pt x="6663" y="1887"/>
                  </a:lnTo>
                  <a:lnTo>
                    <a:pt x="8382" y="0"/>
                  </a:lnTo>
                  <a:lnTo>
                    <a:pt x="9887" y="210"/>
                  </a:lnTo>
                  <a:lnTo>
                    <a:pt x="9887" y="1887"/>
                  </a:lnTo>
                  <a:lnTo>
                    <a:pt x="10424" y="3775"/>
                  </a:lnTo>
                  <a:lnTo>
                    <a:pt x="12466" y="5767"/>
                  </a:lnTo>
                  <a:lnTo>
                    <a:pt x="15475" y="7235"/>
                  </a:lnTo>
                  <a:lnTo>
                    <a:pt x="16657" y="8179"/>
                  </a:lnTo>
                  <a:lnTo>
                    <a:pt x="17194" y="8808"/>
                  </a:lnTo>
                  <a:lnTo>
                    <a:pt x="19128" y="8493"/>
                  </a:lnTo>
                  <a:lnTo>
                    <a:pt x="20525" y="7130"/>
                  </a:lnTo>
                  <a:lnTo>
                    <a:pt x="20848" y="8808"/>
                  </a:lnTo>
                  <a:lnTo>
                    <a:pt x="20203" y="10381"/>
                  </a:lnTo>
                  <a:lnTo>
                    <a:pt x="20633" y="11429"/>
                  </a:lnTo>
                  <a:lnTo>
                    <a:pt x="21600" y="10905"/>
                  </a:lnTo>
                  <a:lnTo>
                    <a:pt x="21063" y="12268"/>
                  </a:lnTo>
                  <a:lnTo>
                    <a:pt x="18806" y="13212"/>
                  </a:lnTo>
                  <a:lnTo>
                    <a:pt x="17087" y="14155"/>
                  </a:lnTo>
                  <a:lnTo>
                    <a:pt x="15582" y="13946"/>
                  </a:lnTo>
                  <a:lnTo>
                    <a:pt x="13863" y="14680"/>
                  </a:lnTo>
                  <a:lnTo>
                    <a:pt x="13110" y="16462"/>
                  </a:lnTo>
                  <a:lnTo>
                    <a:pt x="12573" y="18664"/>
                  </a:lnTo>
                  <a:lnTo>
                    <a:pt x="8919" y="16672"/>
                  </a:lnTo>
                  <a:lnTo>
                    <a:pt x="7952" y="15938"/>
                  </a:lnTo>
                  <a:lnTo>
                    <a:pt x="6448" y="14889"/>
                  </a:lnTo>
                  <a:lnTo>
                    <a:pt x="5266" y="16043"/>
                  </a:lnTo>
                  <a:lnTo>
                    <a:pt x="4191" y="16672"/>
                  </a:lnTo>
                  <a:lnTo>
                    <a:pt x="2579" y="15833"/>
                  </a:lnTo>
                  <a:lnTo>
                    <a:pt x="1397" y="16462"/>
                  </a:lnTo>
                  <a:lnTo>
                    <a:pt x="2687" y="17301"/>
                  </a:lnTo>
                  <a:lnTo>
                    <a:pt x="4299" y="18350"/>
                  </a:lnTo>
                  <a:lnTo>
                    <a:pt x="5266" y="19608"/>
                  </a:lnTo>
                  <a:lnTo>
                    <a:pt x="3654" y="20027"/>
                  </a:lnTo>
                  <a:lnTo>
                    <a:pt x="2579" y="19817"/>
                  </a:lnTo>
                  <a:lnTo>
                    <a:pt x="1827" y="20866"/>
                  </a:lnTo>
                  <a:lnTo>
                    <a:pt x="860" y="21600"/>
                  </a:lnTo>
                  <a:cubicBezTo>
                    <a:pt x="860" y="21600"/>
                    <a:pt x="645" y="21076"/>
                    <a:pt x="645" y="2107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1" name="Shape"/>
            <p:cNvSpPr/>
            <p:nvPr/>
          </p:nvSpPr>
          <p:spPr>
            <a:xfrm>
              <a:off x="7598017" y="5629374"/>
              <a:ext cx="35229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" y="3240"/>
                  </a:lnTo>
                  <a:lnTo>
                    <a:pt x="0" y="15120"/>
                  </a:lnTo>
                  <a:lnTo>
                    <a:pt x="11232" y="21600"/>
                  </a:lnTo>
                  <a:cubicBezTo>
                    <a:pt x="11232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2" name="Shape"/>
            <p:cNvSpPr/>
            <p:nvPr/>
          </p:nvSpPr>
          <p:spPr>
            <a:xfrm>
              <a:off x="7530376" y="5716146"/>
              <a:ext cx="29592" cy="2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086" y="12000"/>
                  </a:lnTo>
                  <a:lnTo>
                    <a:pt x="0" y="21600"/>
                  </a:lnTo>
                  <a:lnTo>
                    <a:pt x="15429" y="18000"/>
                  </a:lnTo>
                  <a:cubicBezTo>
                    <a:pt x="15429" y="180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3" name="Shape"/>
            <p:cNvSpPr/>
            <p:nvPr/>
          </p:nvSpPr>
          <p:spPr>
            <a:xfrm>
              <a:off x="7598017" y="5282283"/>
              <a:ext cx="26775" cy="3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5" y="0"/>
                  </a:moveTo>
                  <a:lnTo>
                    <a:pt x="0" y="9257"/>
                  </a:lnTo>
                  <a:lnTo>
                    <a:pt x="11368" y="13114"/>
                  </a:lnTo>
                  <a:lnTo>
                    <a:pt x="12505" y="21600"/>
                  </a:lnTo>
                  <a:lnTo>
                    <a:pt x="21600" y="10800"/>
                  </a:lnTo>
                  <a:lnTo>
                    <a:pt x="18189" y="3086"/>
                  </a:lnTo>
                  <a:cubicBezTo>
                    <a:pt x="18189" y="3086"/>
                    <a:pt x="9095" y="0"/>
                    <a:pt x="909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4" name="Shape"/>
            <p:cNvSpPr/>
            <p:nvPr/>
          </p:nvSpPr>
          <p:spPr>
            <a:xfrm>
              <a:off x="4892491" y="4034927"/>
              <a:ext cx="2998591" cy="201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5" y="697"/>
                  </a:moveTo>
                  <a:lnTo>
                    <a:pt x="16511" y="194"/>
                  </a:lnTo>
                  <a:lnTo>
                    <a:pt x="16782" y="136"/>
                  </a:lnTo>
                  <a:lnTo>
                    <a:pt x="17174" y="116"/>
                  </a:lnTo>
                  <a:lnTo>
                    <a:pt x="17526" y="0"/>
                  </a:lnTo>
                  <a:lnTo>
                    <a:pt x="17851" y="213"/>
                  </a:lnTo>
                  <a:lnTo>
                    <a:pt x="18067" y="446"/>
                  </a:lnTo>
                  <a:lnTo>
                    <a:pt x="18108" y="329"/>
                  </a:lnTo>
                  <a:lnTo>
                    <a:pt x="18365" y="659"/>
                  </a:lnTo>
                  <a:lnTo>
                    <a:pt x="18460" y="1027"/>
                  </a:lnTo>
                  <a:lnTo>
                    <a:pt x="18622" y="1550"/>
                  </a:lnTo>
                  <a:lnTo>
                    <a:pt x="18812" y="2170"/>
                  </a:lnTo>
                  <a:lnTo>
                    <a:pt x="18947" y="2576"/>
                  </a:lnTo>
                  <a:lnTo>
                    <a:pt x="18947" y="2906"/>
                  </a:lnTo>
                  <a:lnTo>
                    <a:pt x="19055" y="3061"/>
                  </a:lnTo>
                  <a:lnTo>
                    <a:pt x="19394" y="3138"/>
                  </a:lnTo>
                  <a:lnTo>
                    <a:pt x="19610" y="3196"/>
                  </a:lnTo>
                  <a:lnTo>
                    <a:pt x="19732" y="3545"/>
                  </a:lnTo>
                  <a:lnTo>
                    <a:pt x="19895" y="3797"/>
                  </a:lnTo>
                  <a:lnTo>
                    <a:pt x="19989" y="3758"/>
                  </a:lnTo>
                  <a:lnTo>
                    <a:pt x="19949" y="4010"/>
                  </a:lnTo>
                  <a:lnTo>
                    <a:pt x="20044" y="4165"/>
                  </a:lnTo>
                  <a:lnTo>
                    <a:pt x="20071" y="4514"/>
                  </a:lnTo>
                  <a:lnTo>
                    <a:pt x="20165" y="4649"/>
                  </a:lnTo>
                  <a:lnTo>
                    <a:pt x="20409" y="4630"/>
                  </a:lnTo>
                  <a:lnTo>
                    <a:pt x="20626" y="4552"/>
                  </a:lnTo>
                  <a:lnTo>
                    <a:pt x="20869" y="4397"/>
                  </a:lnTo>
                  <a:lnTo>
                    <a:pt x="21126" y="4301"/>
                  </a:lnTo>
                  <a:lnTo>
                    <a:pt x="21329" y="4242"/>
                  </a:lnTo>
                  <a:lnTo>
                    <a:pt x="21600" y="4107"/>
                  </a:lnTo>
                  <a:lnTo>
                    <a:pt x="21492" y="4417"/>
                  </a:lnTo>
                  <a:lnTo>
                    <a:pt x="21451" y="4765"/>
                  </a:lnTo>
                  <a:lnTo>
                    <a:pt x="21329" y="4959"/>
                  </a:lnTo>
                  <a:lnTo>
                    <a:pt x="21275" y="5250"/>
                  </a:lnTo>
                  <a:lnTo>
                    <a:pt x="21235" y="5502"/>
                  </a:lnTo>
                  <a:lnTo>
                    <a:pt x="21099" y="5870"/>
                  </a:lnTo>
                  <a:lnTo>
                    <a:pt x="20991" y="6315"/>
                  </a:lnTo>
                  <a:lnTo>
                    <a:pt x="20869" y="6490"/>
                  </a:lnTo>
                  <a:lnTo>
                    <a:pt x="20883" y="6683"/>
                  </a:lnTo>
                  <a:lnTo>
                    <a:pt x="20720" y="6587"/>
                  </a:lnTo>
                  <a:lnTo>
                    <a:pt x="20463" y="6470"/>
                  </a:lnTo>
                  <a:lnTo>
                    <a:pt x="20382" y="6567"/>
                  </a:lnTo>
                  <a:lnTo>
                    <a:pt x="20260" y="6858"/>
                  </a:lnTo>
                  <a:lnTo>
                    <a:pt x="20192" y="6858"/>
                  </a:lnTo>
                  <a:lnTo>
                    <a:pt x="20247" y="7284"/>
                  </a:lnTo>
                  <a:lnTo>
                    <a:pt x="20233" y="7633"/>
                  </a:lnTo>
                  <a:lnTo>
                    <a:pt x="20179" y="7865"/>
                  </a:lnTo>
                  <a:lnTo>
                    <a:pt x="20165" y="8039"/>
                  </a:lnTo>
                  <a:lnTo>
                    <a:pt x="20017" y="8194"/>
                  </a:lnTo>
                  <a:lnTo>
                    <a:pt x="19895" y="8282"/>
                  </a:lnTo>
                  <a:lnTo>
                    <a:pt x="19841" y="8068"/>
                  </a:lnTo>
                  <a:lnTo>
                    <a:pt x="19678" y="8107"/>
                  </a:lnTo>
                  <a:lnTo>
                    <a:pt x="19719" y="8272"/>
                  </a:lnTo>
                  <a:lnTo>
                    <a:pt x="19611" y="8485"/>
                  </a:lnTo>
                  <a:lnTo>
                    <a:pt x="19374" y="8766"/>
                  </a:lnTo>
                  <a:lnTo>
                    <a:pt x="19144" y="8717"/>
                  </a:lnTo>
                  <a:lnTo>
                    <a:pt x="19204" y="8911"/>
                  </a:lnTo>
                  <a:lnTo>
                    <a:pt x="19015" y="8969"/>
                  </a:lnTo>
                  <a:lnTo>
                    <a:pt x="18826" y="8872"/>
                  </a:lnTo>
                  <a:lnTo>
                    <a:pt x="18717" y="8737"/>
                  </a:lnTo>
                  <a:lnTo>
                    <a:pt x="18596" y="9047"/>
                  </a:lnTo>
                  <a:lnTo>
                    <a:pt x="18379" y="9376"/>
                  </a:lnTo>
                  <a:lnTo>
                    <a:pt x="18122" y="9647"/>
                  </a:lnTo>
                  <a:lnTo>
                    <a:pt x="17919" y="9899"/>
                  </a:lnTo>
                  <a:lnTo>
                    <a:pt x="17824" y="10103"/>
                  </a:lnTo>
                  <a:lnTo>
                    <a:pt x="17729" y="10170"/>
                  </a:lnTo>
                  <a:lnTo>
                    <a:pt x="17459" y="10170"/>
                  </a:lnTo>
                  <a:lnTo>
                    <a:pt x="17242" y="10248"/>
                  </a:lnTo>
                  <a:lnTo>
                    <a:pt x="17053" y="10442"/>
                  </a:lnTo>
                  <a:lnTo>
                    <a:pt x="17012" y="10635"/>
                  </a:lnTo>
                  <a:lnTo>
                    <a:pt x="16944" y="10752"/>
                  </a:lnTo>
                  <a:lnTo>
                    <a:pt x="16795" y="10693"/>
                  </a:lnTo>
                  <a:lnTo>
                    <a:pt x="16823" y="10500"/>
                  </a:lnTo>
                  <a:lnTo>
                    <a:pt x="16728" y="10461"/>
                  </a:lnTo>
                  <a:lnTo>
                    <a:pt x="16714" y="10306"/>
                  </a:lnTo>
                  <a:lnTo>
                    <a:pt x="16755" y="10190"/>
                  </a:lnTo>
                  <a:lnTo>
                    <a:pt x="16931" y="10074"/>
                  </a:lnTo>
                  <a:lnTo>
                    <a:pt x="17012" y="9880"/>
                  </a:lnTo>
                  <a:lnTo>
                    <a:pt x="17039" y="9686"/>
                  </a:lnTo>
                  <a:lnTo>
                    <a:pt x="17025" y="9609"/>
                  </a:lnTo>
                  <a:lnTo>
                    <a:pt x="16890" y="9492"/>
                  </a:lnTo>
                  <a:lnTo>
                    <a:pt x="16701" y="9492"/>
                  </a:lnTo>
                  <a:lnTo>
                    <a:pt x="16579" y="9570"/>
                  </a:lnTo>
                  <a:lnTo>
                    <a:pt x="16498" y="9802"/>
                  </a:lnTo>
                  <a:lnTo>
                    <a:pt x="16376" y="9938"/>
                  </a:lnTo>
                  <a:lnTo>
                    <a:pt x="16159" y="10074"/>
                  </a:lnTo>
                  <a:lnTo>
                    <a:pt x="15997" y="10228"/>
                  </a:lnTo>
                  <a:lnTo>
                    <a:pt x="16024" y="10461"/>
                  </a:lnTo>
                  <a:lnTo>
                    <a:pt x="15861" y="10597"/>
                  </a:lnTo>
                  <a:lnTo>
                    <a:pt x="15699" y="10597"/>
                  </a:lnTo>
                  <a:lnTo>
                    <a:pt x="15564" y="10538"/>
                  </a:lnTo>
                  <a:lnTo>
                    <a:pt x="15469" y="10674"/>
                  </a:lnTo>
                  <a:lnTo>
                    <a:pt x="15401" y="10926"/>
                  </a:lnTo>
                  <a:lnTo>
                    <a:pt x="15428" y="11158"/>
                  </a:lnTo>
                  <a:lnTo>
                    <a:pt x="15537" y="11255"/>
                  </a:lnTo>
                  <a:lnTo>
                    <a:pt x="15618" y="11391"/>
                  </a:lnTo>
                  <a:lnTo>
                    <a:pt x="15740" y="11352"/>
                  </a:lnTo>
                  <a:lnTo>
                    <a:pt x="15861" y="11468"/>
                  </a:lnTo>
                  <a:lnTo>
                    <a:pt x="15875" y="11643"/>
                  </a:lnTo>
                  <a:lnTo>
                    <a:pt x="15916" y="11817"/>
                  </a:lnTo>
                  <a:lnTo>
                    <a:pt x="15983" y="11933"/>
                  </a:lnTo>
                  <a:lnTo>
                    <a:pt x="16078" y="11740"/>
                  </a:lnTo>
                  <a:cubicBezTo>
                    <a:pt x="16078" y="11740"/>
                    <a:pt x="16092" y="11953"/>
                    <a:pt x="16132" y="11933"/>
                  </a:cubicBezTo>
                  <a:cubicBezTo>
                    <a:pt x="16173" y="11914"/>
                    <a:pt x="16254" y="11740"/>
                    <a:pt x="16254" y="11740"/>
                  </a:cubicBezTo>
                  <a:lnTo>
                    <a:pt x="16349" y="11604"/>
                  </a:lnTo>
                  <a:lnTo>
                    <a:pt x="16511" y="11468"/>
                  </a:lnTo>
                  <a:lnTo>
                    <a:pt x="16646" y="11546"/>
                  </a:lnTo>
                  <a:lnTo>
                    <a:pt x="16728" y="11701"/>
                  </a:lnTo>
                  <a:lnTo>
                    <a:pt x="16836" y="11759"/>
                  </a:lnTo>
                  <a:lnTo>
                    <a:pt x="16944" y="11681"/>
                  </a:lnTo>
                  <a:lnTo>
                    <a:pt x="17066" y="11739"/>
                  </a:lnTo>
                  <a:lnTo>
                    <a:pt x="17215" y="11720"/>
                  </a:lnTo>
                  <a:lnTo>
                    <a:pt x="17134" y="11894"/>
                  </a:lnTo>
                  <a:lnTo>
                    <a:pt x="17120" y="12088"/>
                  </a:lnTo>
                  <a:lnTo>
                    <a:pt x="16958" y="12030"/>
                  </a:lnTo>
                  <a:lnTo>
                    <a:pt x="16782" y="12069"/>
                  </a:lnTo>
                  <a:lnTo>
                    <a:pt x="16633" y="12224"/>
                  </a:lnTo>
                  <a:lnTo>
                    <a:pt x="16538" y="12359"/>
                  </a:lnTo>
                  <a:lnTo>
                    <a:pt x="16416" y="12495"/>
                  </a:lnTo>
                  <a:lnTo>
                    <a:pt x="16294" y="12514"/>
                  </a:lnTo>
                  <a:lnTo>
                    <a:pt x="16227" y="12805"/>
                  </a:lnTo>
                  <a:lnTo>
                    <a:pt x="16078" y="12960"/>
                  </a:lnTo>
                  <a:lnTo>
                    <a:pt x="16037" y="13154"/>
                  </a:lnTo>
                  <a:lnTo>
                    <a:pt x="15956" y="13289"/>
                  </a:lnTo>
                  <a:lnTo>
                    <a:pt x="16173" y="13483"/>
                  </a:lnTo>
                  <a:lnTo>
                    <a:pt x="16322" y="13580"/>
                  </a:lnTo>
                  <a:lnTo>
                    <a:pt x="16403" y="13774"/>
                  </a:lnTo>
                  <a:lnTo>
                    <a:pt x="16443" y="14084"/>
                  </a:lnTo>
                  <a:lnTo>
                    <a:pt x="16552" y="14277"/>
                  </a:lnTo>
                  <a:lnTo>
                    <a:pt x="16552" y="14471"/>
                  </a:lnTo>
                  <a:lnTo>
                    <a:pt x="16565" y="14626"/>
                  </a:lnTo>
                  <a:lnTo>
                    <a:pt x="16768" y="14820"/>
                  </a:lnTo>
                  <a:lnTo>
                    <a:pt x="16795" y="15014"/>
                  </a:lnTo>
                  <a:lnTo>
                    <a:pt x="16958" y="15188"/>
                  </a:lnTo>
                  <a:lnTo>
                    <a:pt x="16931" y="15304"/>
                  </a:lnTo>
                  <a:lnTo>
                    <a:pt x="16782" y="15343"/>
                  </a:lnTo>
                  <a:lnTo>
                    <a:pt x="16877" y="15478"/>
                  </a:lnTo>
                  <a:lnTo>
                    <a:pt x="17012" y="15633"/>
                  </a:lnTo>
                  <a:lnTo>
                    <a:pt x="16904" y="15750"/>
                  </a:lnTo>
                  <a:lnTo>
                    <a:pt x="16646" y="15788"/>
                  </a:lnTo>
                  <a:lnTo>
                    <a:pt x="16538" y="15963"/>
                  </a:lnTo>
                  <a:lnTo>
                    <a:pt x="16525" y="16137"/>
                  </a:lnTo>
                  <a:cubicBezTo>
                    <a:pt x="16525" y="16137"/>
                    <a:pt x="16795" y="16021"/>
                    <a:pt x="16836" y="16098"/>
                  </a:cubicBezTo>
                  <a:cubicBezTo>
                    <a:pt x="16877" y="16176"/>
                    <a:pt x="16958" y="16312"/>
                    <a:pt x="16958" y="16312"/>
                  </a:cubicBezTo>
                  <a:lnTo>
                    <a:pt x="17012" y="16389"/>
                  </a:lnTo>
                  <a:lnTo>
                    <a:pt x="16849" y="16699"/>
                  </a:lnTo>
                  <a:lnTo>
                    <a:pt x="16849" y="16873"/>
                  </a:lnTo>
                  <a:lnTo>
                    <a:pt x="16863" y="17067"/>
                  </a:lnTo>
                  <a:lnTo>
                    <a:pt x="16795" y="17280"/>
                  </a:lnTo>
                  <a:lnTo>
                    <a:pt x="16619" y="17299"/>
                  </a:lnTo>
                  <a:lnTo>
                    <a:pt x="16484" y="17474"/>
                  </a:lnTo>
                  <a:lnTo>
                    <a:pt x="16484" y="17706"/>
                  </a:lnTo>
                  <a:lnTo>
                    <a:pt x="16362" y="17861"/>
                  </a:lnTo>
                  <a:lnTo>
                    <a:pt x="16213" y="17939"/>
                  </a:lnTo>
                  <a:lnTo>
                    <a:pt x="16146" y="18171"/>
                  </a:lnTo>
                  <a:lnTo>
                    <a:pt x="16146" y="18462"/>
                  </a:lnTo>
                  <a:lnTo>
                    <a:pt x="15997" y="18655"/>
                  </a:lnTo>
                  <a:lnTo>
                    <a:pt x="16173" y="18830"/>
                  </a:lnTo>
                  <a:lnTo>
                    <a:pt x="15943" y="18965"/>
                  </a:lnTo>
                  <a:lnTo>
                    <a:pt x="15753" y="19237"/>
                  </a:lnTo>
                  <a:lnTo>
                    <a:pt x="15591" y="19411"/>
                  </a:lnTo>
                  <a:lnTo>
                    <a:pt x="15510" y="19605"/>
                  </a:lnTo>
                  <a:lnTo>
                    <a:pt x="15307" y="19818"/>
                  </a:lnTo>
                  <a:lnTo>
                    <a:pt x="15131" y="20011"/>
                  </a:lnTo>
                  <a:lnTo>
                    <a:pt x="14995" y="20244"/>
                  </a:lnTo>
                  <a:lnTo>
                    <a:pt x="14752" y="20244"/>
                  </a:lnTo>
                  <a:lnTo>
                    <a:pt x="14454" y="20360"/>
                  </a:lnTo>
                  <a:lnTo>
                    <a:pt x="14278" y="20438"/>
                  </a:lnTo>
                  <a:lnTo>
                    <a:pt x="14089" y="20380"/>
                  </a:lnTo>
                  <a:lnTo>
                    <a:pt x="13967" y="20166"/>
                  </a:lnTo>
                  <a:lnTo>
                    <a:pt x="13886" y="20438"/>
                  </a:lnTo>
                  <a:lnTo>
                    <a:pt x="14034" y="20573"/>
                  </a:lnTo>
                  <a:lnTo>
                    <a:pt x="13913" y="20709"/>
                  </a:lnTo>
                  <a:lnTo>
                    <a:pt x="13710" y="20728"/>
                  </a:lnTo>
                  <a:cubicBezTo>
                    <a:pt x="13710" y="20728"/>
                    <a:pt x="13425" y="20767"/>
                    <a:pt x="13480" y="20845"/>
                  </a:cubicBezTo>
                  <a:cubicBezTo>
                    <a:pt x="13534" y="20922"/>
                    <a:pt x="13277" y="20980"/>
                    <a:pt x="13277" y="20980"/>
                  </a:cubicBezTo>
                  <a:lnTo>
                    <a:pt x="13060" y="20980"/>
                  </a:lnTo>
                  <a:lnTo>
                    <a:pt x="12884" y="21135"/>
                  </a:lnTo>
                  <a:lnTo>
                    <a:pt x="12871" y="21387"/>
                  </a:lnTo>
                  <a:lnTo>
                    <a:pt x="12925" y="21600"/>
                  </a:lnTo>
                  <a:lnTo>
                    <a:pt x="12776" y="21600"/>
                  </a:lnTo>
                  <a:lnTo>
                    <a:pt x="12640" y="21348"/>
                  </a:lnTo>
                  <a:lnTo>
                    <a:pt x="12640" y="21116"/>
                  </a:lnTo>
                  <a:lnTo>
                    <a:pt x="12735" y="20999"/>
                  </a:lnTo>
                  <a:lnTo>
                    <a:pt x="12573" y="20883"/>
                  </a:lnTo>
                  <a:lnTo>
                    <a:pt x="12424" y="20999"/>
                  </a:lnTo>
                  <a:lnTo>
                    <a:pt x="12262" y="20941"/>
                  </a:lnTo>
                  <a:lnTo>
                    <a:pt x="12126" y="20883"/>
                  </a:lnTo>
                  <a:lnTo>
                    <a:pt x="12045" y="20903"/>
                  </a:lnTo>
                  <a:lnTo>
                    <a:pt x="11761" y="20670"/>
                  </a:lnTo>
                  <a:lnTo>
                    <a:pt x="11585" y="20476"/>
                  </a:lnTo>
                  <a:lnTo>
                    <a:pt x="11625" y="20225"/>
                  </a:lnTo>
                  <a:lnTo>
                    <a:pt x="11463" y="20108"/>
                  </a:lnTo>
                  <a:lnTo>
                    <a:pt x="11179" y="20031"/>
                  </a:lnTo>
                  <a:lnTo>
                    <a:pt x="11071" y="19915"/>
                  </a:lnTo>
                  <a:lnTo>
                    <a:pt x="10881" y="20050"/>
                  </a:lnTo>
                  <a:lnTo>
                    <a:pt x="10813" y="20147"/>
                  </a:lnTo>
                  <a:lnTo>
                    <a:pt x="10570" y="20166"/>
                  </a:lnTo>
                  <a:lnTo>
                    <a:pt x="10462" y="20302"/>
                  </a:lnTo>
                  <a:lnTo>
                    <a:pt x="10313" y="20263"/>
                  </a:lnTo>
                  <a:lnTo>
                    <a:pt x="10096" y="20225"/>
                  </a:lnTo>
                  <a:lnTo>
                    <a:pt x="10029" y="20438"/>
                  </a:lnTo>
                  <a:lnTo>
                    <a:pt x="9880" y="20515"/>
                  </a:lnTo>
                  <a:lnTo>
                    <a:pt x="9880" y="20806"/>
                  </a:lnTo>
                  <a:lnTo>
                    <a:pt x="9907" y="20980"/>
                  </a:lnTo>
                  <a:lnTo>
                    <a:pt x="9677" y="20941"/>
                  </a:lnTo>
                  <a:lnTo>
                    <a:pt x="9595" y="20825"/>
                  </a:lnTo>
                  <a:lnTo>
                    <a:pt x="9365" y="20825"/>
                  </a:lnTo>
                  <a:lnTo>
                    <a:pt x="9122" y="20457"/>
                  </a:lnTo>
                  <a:lnTo>
                    <a:pt x="9041" y="20380"/>
                  </a:lnTo>
                  <a:lnTo>
                    <a:pt x="9068" y="20089"/>
                  </a:lnTo>
                  <a:lnTo>
                    <a:pt x="8973" y="19895"/>
                  </a:lnTo>
                  <a:lnTo>
                    <a:pt x="8878" y="19392"/>
                  </a:lnTo>
                  <a:lnTo>
                    <a:pt x="8689" y="19430"/>
                  </a:lnTo>
                  <a:lnTo>
                    <a:pt x="8445" y="19488"/>
                  </a:lnTo>
                  <a:lnTo>
                    <a:pt x="8431" y="19217"/>
                  </a:lnTo>
                  <a:lnTo>
                    <a:pt x="8513" y="18907"/>
                  </a:lnTo>
                  <a:lnTo>
                    <a:pt x="8743" y="18384"/>
                  </a:lnTo>
                  <a:lnTo>
                    <a:pt x="8756" y="17571"/>
                  </a:lnTo>
                  <a:lnTo>
                    <a:pt x="8567" y="17474"/>
                  </a:lnTo>
                  <a:lnTo>
                    <a:pt x="8526" y="17106"/>
                  </a:lnTo>
                  <a:lnTo>
                    <a:pt x="8134" y="17086"/>
                  </a:lnTo>
                  <a:lnTo>
                    <a:pt x="7944" y="16989"/>
                  </a:lnTo>
                  <a:lnTo>
                    <a:pt x="7917" y="16835"/>
                  </a:lnTo>
                  <a:lnTo>
                    <a:pt x="7890" y="16641"/>
                  </a:lnTo>
                  <a:lnTo>
                    <a:pt x="7877" y="16505"/>
                  </a:lnTo>
                  <a:lnTo>
                    <a:pt x="7620" y="16505"/>
                  </a:lnTo>
                  <a:lnTo>
                    <a:pt x="7525" y="16602"/>
                  </a:lnTo>
                  <a:lnTo>
                    <a:pt x="7092" y="16718"/>
                  </a:lnTo>
                  <a:lnTo>
                    <a:pt x="6902" y="17048"/>
                  </a:lnTo>
                  <a:lnTo>
                    <a:pt x="6659" y="17319"/>
                  </a:lnTo>
                  <a:lnTo>
                    <a:pt x="6496" y="17396"/>
                  </a:lnTo>
                  <a:lnTo>
                    <a:pt x="6307" y="17299"/>
                  </a:lnTo>
                  <a:lnTo>
                    <a:pt x="5982" y="17164"/>
                  </a:lnTo>
                  <a:lnTo>
                    <a:pt x="5752" y="17164"/>
                  </a:lnTo>
                  <a:lnTo>
                    <a:pt x="5576" y="17299"/>
                  </a:lnTo>
                  <a:lnTo>
                    <a:pt x="5427" y="17551"/>
                  </a:lnTo>
                  <a:lnTo>
                    <a:pt x="5386" y="17299"/>
                  </a:lnTo>
                  <a:lnTo>
                    <a:pt x="5143" y="17377"/>
                  </a:lnTo>
                  <a:lnTo>
                    <a:pt x="4845" y="17396"/>
                  </a:lnTo>
                  <a:lnTo>
                    <a:pt x="4656" y="17203"/>
                  </a:lnTo>
                  <a:lnTo>
                    <a:pt x="4507" y="16970"/>
                  </a:lnTo>
                  <a:lnTo>
                    <a:pt x="4141" y="16951"/>
                  </a:lnTo>
                  <a:lnTo>
                    <a:pt x="4033" y="16718"/>
                  </a:lnTo>
                  <a:lnTo>
                    <a:pt x="3871" y="16621"/>
                  </a:lnTo>
                  <a:lnTo>
                    <a:pt x="3722" y="16525"/>
                  </a:lnTo>
                  <a:lnTo>
                    <a:pt x="3532" y="16544"/>
                  </a:lnTo>
                  <a:lnTo>
                    <a:pt x="3411" y="16331"/>
                  </a:lnTo>
                  <a:lnTo>
                    <a:pt x="3153" y="16156"/>
                  </a:lnTo>
                  <a:lnTo>
                    <a:pt x="2964" y="15963"/>
                  </a:lnTo>
                  <a:lnTo>
                    <a:pt x="2747" y="15943"/>
                  </a:lnTo>
                  <a:lnTo>
                    <a:pt x="2626" y="15943"/>
                  </a:lnTo>
                  <a:lnTo>
                    <a:pt x="2355" y="15672"/>
                  </a:lnTo>
                  <a:lnTo>
                    <a:pt x="2193" y="15556"/>
                  </a:lnTo>
                  <a:lnTo>
                    <a:pt x="2152" y="15362"/>
                  </a:lnTo>
                  <a:lnTo>
                    <a:pt x="1990" y="15382"/>
                  </a:lnTo>
                  <a:lnTo>
                    <a:pt x="1881" y="15110"/>
                  </a:lnTo>
                  <a:lnTo>
                    <a:pt x="1841" y="14917"/>
                  </a:lnTo>
                  <a:lnTo>
                    <a:pt x="1719" y="14820"/>
                  </a:lnTo>
                  <a:lnTo>
                    <a:pt x="1719" y="14723"/>
                  </a:lnTo>
                  <a:lnTo>
                    <a:pt x="1949" y="14723"/>
                  </a:lnTo>
                  <a:lnTo>
                    <a:pt x="1990" y="14258"/>
                  </a:lnTo>
                  <a:lnTo>
                    <a:pt x="1732" y="13890"/>
                  </a:lnTo>
                  <a:lnTo>
                    <a:pt x="1746" y="13522"/>
                  </a:lnTo>
                  <a:lnTo>
                    <a:pt x="1611" y="13270"/>
                  </a:lnTo>
                  <a:lnTo>
                    <a:pt x="1489" y="12883"/>
                  </a:lnTo>
                  <a:lnTo>
                    <a:pt x="1272" y="12631"/>
                  </a:lnTo>
                  <a:lnTo>
                    <a:pt x="1015" y="12553"/>
                  </a:lnTo>
                  <a:lnTo>
                    <a:pt x="853" y="12282"/>
                  </a:lnTo>
                  <a:lnTo>
                    <a:pt x="650" y="11914"/>
                  </a:lnTo>
                  <a:lnTo>
                    <a:pt x="365" y="11895"/>
                  </a:lnTo>
                  <a:lnTo>
                    <a:pt x="447" y="11488"/>
                  </a:lnTo>
                  <a:lnTo>
                    <a:pt x="420" y="11120"/>
                  </a:lnTo>
                  <a:lnTo>
                    <a:pt x="257" y="10887"/>
                  </a:lnTo>
                  <a:lnTo>
                    <a:pt x="81" y="10907"/>
                  </a:lnTo>
                  <a:lnTo>
                    <a:pt x="0" y="10442"/>
                  </a:lnTo>
                  <a:lnTo>
                    <a:pt x="41" y="10093"/>
                  </a:lnTo>
                  <a:lnTo>
                    <a:pt x="311" y="9938"/>
                  </a:lnTo>
                  <a:lnTo>
                    <a:pt x="623" y="9628"/>
                  </a:lnTo>
                  <a:lnTo>
                    <a:pt x="812" y="9764"/>
                  </a:lnTo>
                  <a:lnTo>
                    <a:pt x="1137" y="9337"/>
                  </a:lnTo>
                  <a:lnTo>
                    <a:pt x="1502" y="9260"/>
                  </a:lnTo>
                  <a:lnTo>
                    <a:pt x="1692" y="9047"/>
                  </a:lnTo>
                  <a:lnTo>
                    <a:pt x="2003" y="8814"/>
                  </a:lnTo>
                  <a:lnTo>
                    <a:pt x="2192" y="8737"/>
                  </a:lnTo>
                  <a:lnTo>
                    <a:pt x="2314" y="8427"/>
                  </a:lnTo>
                  <a:lnTo>
                    <a:pt x="2341" y="7981"/>
                  </a:lnTo>
                  <a:lnTo>
                    <a:pt x="2395" y="7846"/>
                  </a:lnTo>
                  <a:lnTo>
                    <a:pt x="2395" y="7420"/>
                  </a:lnTo>
                  <a:lnTo>
                    <a:pt x="2314" y="7110"/>
                  </a:lnTo>
                  <a:lnTo>
                    <a:pt x="2409" y="6897"/>
                  </a:lnTo>
                  <a:lnTo>
                    <a:pt x="2260" y="6606"/>
                  </a:lnTo>
                  <a:lnTo>
                    <a:pt x="2463" y="6509"/>
                  </a:lnTo>
                  <a:lnTo>
                    <a:pt x="2693" y="6432"/>
                  </a:lnTo>
                  <a:lnTo>
                    <a:pt x="3059" y="6490"/>
                  </a:lnTo>
                  <a:lnTo>
                    <a:pt x="3167" y="6354"/>
                  </a:lnTo>
                  <a:lnTo>
                    <a:pt x="3059" y="5947"/>
                  </a:lnTo>
                  <a:lnTo>
                    <a:pt x="3235" y="5347"/>
                  </a:lnTo>
                  <a:lnTo>
                    <a:pt x="3438" y="4901"/>
                  </a:lnTo>
                  <a:lnTo>
                    <a:pt x="3722" y="4959"/>
                  </a:lnTo>
                  <a:lnTo>
                    <a:pt x="3871" y="5037"/>
                  </a:lnTo>
                  <a:lnTo>
                    <a:pt x="4168" y="4921"/>
                  </a:lnTo>
                  <a:lnTo>
                    <a:pt x="4236" y="4514"/>
                  </a:lnTo>
                  <a:lnTo>
                    <a:pt x="4236" y="3875"/>
                  </a:lnTo>
                  <a:lnTo>
                    <a:pt x="4439" y="3855"/>
                  </a:lnTo>
                  <a:lnTo>
                    <a:pt x="4669" y="3661"/>
                  </a:lnTo>
                  <a:lnTo>
                    <a:pt x="4696" y="3274"/>
                  </a:lnTo>
                  <a:lnTo>
                    <a:pt x="4872" y="3274"/>
                  </a:lnTo>
                  <a:lnTo>
                    <a:pt x="5062" y="3332"/>
                  </a:lnTo>
                  <a:lnTo>
                    <a:pt x="5075" y="3661"/>
                  </a:lnTo>
                  <a:lnTo>
                    <a:pt x="5319" y="4068"/>
                  </a:lnTo>
                  <a:lnTo>
                    <a:pt x="5400" y="4339"/>
                  </a:lnTo>
                  <a:lnTo>
                    <a:pt x="5562" y="4281"/>
                  </a:lnTo>
                  <a:lnTo>
                    <a:pt x="5698" y="4359"/>
                  </a:lnTo>
                  <a:lnTo>
                    <a:pt x="5874" y="4339"/>
                  </a:lnTo>
                  <a:lnTo>
                    <a:pt x="6077" y="4862"/>
                  </a:lnTo>
                  <a:lnTo>
                    <a:pt x="6198" y="5211"/>
                  </a:lnTo>
                  <a:lnTo>
                    <a:pt x="6185" y="5754"/>
                  </a:lnTo>
                  <a:lnTo>
                    <a:pt x="6104" y="6044"/>
                  </a:lnTo>
                  <a:lnTo>
                    <a:pt x="6131" y="6335"/>
                  </a:lnTo>
                  <a:lnTo>
                    <a:pt x="6456" y="6587"/>
                  </a:lnTo>
                  <a:lnTo>
                    <a:pt x="7105" y="6509"/>
                  </a:lnTo>
                  <a:lnTo>
                    <a:pt x="7484" y="6974"/>
                  </a:lnTo>
                  <a:lnTo>
                    <a:pt x="7728" y="7342"/>
                  </a:lnTo>
                  <a:lnTo>
                    <a:pt x="7958" y="7943"/>
                  </a:lnTo>
                  <a:lnTo>
                    <a:pt x="8310" y="8098"/>
                  </a:lnTo>
                  <a:lnTo>
                    <a:pt x="8553" y="8098"/>
                  </a:lnTo>
                  <a:lnTo>
                    <a:pt x="8838" y="8252"/>
                  </a:lnTo>
                  <a:lnTo>
                    <a:pt x="9487" y="8136"/>
                  </a:lnTo>
                  <a:lnTo>
                    <a:pt x="9907" y="8175"/>
                  </a:lnTo>
                  <a:lnTo>
                    <a:pt x="10083" y="8427"/>
                  </a:lnTo>
                  <a:lnTo>
                    <a:pt x="10394" y="8524"/>
                  </a:lnTo>
                  <a:lnTo>
                    <a:pt x="10543" y="8737"/>
                  </a:lnTo>
                  <a:lnTo>
                    <a:pt x="10868" y="8698"/>
                  </a:lnTo>
                  <a:lnTo>
                    <a:pt x="11057" y="8834"/>
                  </a:lnTo>
                  <a:lnTo>
                    <a:pt x="11436" y="8504"/>
                  </a:lnTo>
                  <a:lnTo>
                    <a:pt x="11991" y="8291"/>
                  </a:lnTo>
                  <a:lnTo>
                    <a:pt x="12749" y="8253"/>
                  </a:lnTo>
                  <a:lnTo>
                    <a:pt x="12898" y="8040"/>
                  </a:lnTo>
                  <a:lnTo>
                    <a:pt x="13480" y="7362"/>
                  </a:lnTo>
                  <a:lnTo>
                    <a:pt x="13439" y="7168"/>
                  </a:lnTo>
                  <a:lnTo>
                    <a:pt x="13331" y="6993"/>
                  </a:lnTo>
                  <a:lnTo>
                    <a:pt x="13439" y="6529"/>
                  </a:lnTo>
                  <a:lnTo>
                    <a:pt x="13628" y="6490"/>
                  </a:lnTo>
                  <a:lnTo>
                    <a:pt x="13967" y="6645"/>
                  </a:lnTo>
                  <a:lnTo>
                    <a:pt x="14089" y="6839"/>
                  </a:lnTo>
                  <a:lnTo>
                    <a:pt x="14292" y="6529"/>
                  </a:lnTo>
                  <a:lnTo>
                    <a:pt x="14562" y="6335"/>
                  </a:lnTo>
                  <a:lnTo>
                    <a:pt x="14887" y="6160"/>
                  </a:lnTo>
                  <a:lnTo>
                    <a:pt x="15022" y="5889"/>
                  </a:lnTo>
                  <a:lnTo>
                    <a:pt x="15158" y="5560"/>
                  </a:lnTo>
                  <a:lnTo>
                    <a:pt x="15361" y="5560"/>
                  </a:lnTo>
                  <a:lnTo>
                    <a:pt x="15577" y="5347"/>
                  </a:lnTo>
                  <a:lnTo>
                    <a:pt x="15943" y="5328"/>
                  </a:lnTo>
                  <a:lnTo>
                    <a:pt x="16281" y="5134"/>
                  </a:lnTo>
                  <a:lnTo>
                    <a:pt x="16132" y="4843"/>
                  </a:lnTo>
                  <a:lnTo>
                    <a:pt x="15916" y="4514"/>
                  </a:lnTo>
                  <a:lnTo>
                    <a:pt x="15632" y="4281"/>
                  </a:lnTo>
                  <a:lnTo>
                    <a:pt x="15374" y="4495"/>
                  </a:lnTo>
                  <a:lnTo>
                    <a:pt x="15185" y="4378"/>
                  </a:lnTo>
                  <a:lnTo>
                    <a:pt x="14874" y="4475"/>
                  </a:lnTo>
                  <a:lnTo>
                    <a:pt x="14847" y="4146"/>
                  </a:lnTo>
                  <a:lnTo>
                    <a:pt x="15050" y="3661"/>
                  </a:lnTo>
                  <a:lnTo>
                    <a:pt x="15171" y="3177"/>
                  </a:lnTo>
                  <a:lnTo>
                    <a:pt x="15266" y="2887"/>
                  </a:lnTo>
                  <a:lnTo>
                    <a:pt x="15469" y="3042"/>
                  </a:lnTo>
                  <a:lnTo>
                    <a:pt x="15578" y="3196"/>
                  </a:lnTo>
                  <a:lnTo>
                    <a:pt x="15781" y="2848"/>
                  </a:lnTo>
                  <a:lnTo>
                    <a:pt x="16038" y="2712"/>
                  </a:lnTo>
                  <a:lnTo>
                    <a:pt x="16038" y="2441"/>
                  </a:lnTo>
                  <a:lnTo>
                    <a:pt x="16187" y="1860"/>
                  </a:lnTo>
                  <a:lnTo>
                    <a:pt x="16430" y="1453"/>
                  </a:lnTo>
                  <a:lnTo>
                    <a:pt x="16525" y="949"/>
                  </a:lnTo>
                  <a:lnTo>
                    <a:pt x="16417" y="756"/>
                  </a:lnTo>
                  <a:cubicBezTo>
                    <a:pt x="16417" y="756"/>
                    <a:pt x="16295" y="697"/>
                    <a:pt x="16295" y="69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5" name="Shape"/>
            <p:cNvSpPr/>
            <p:nvPr/>
          </p:nvSpPr>
          <p:spPr>
            <a:xfrm>
              <a:off x="6594716" y="6063236"/>
              <a:ext cx="119776" cy="8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21092" y="1688"/>
                  </a:moveTo>
                  <a:lnTo>
                    <a:pt x="11181" y="0"/>
                  </a:lnTo>
                  <a:lnTo>
                    <a:pt x="4320" y="2025"/>
                  </a:lnTo>
                  <a:lnTo>
                    <a:pt x="3812" y="6075"/>
                  </a:lnTo>
                  <a:lnTo>
                    <a:pt x="0" y="10800"/>
                  </a:lnTo>
                  <a:cubicBezTo>
                    <a:pt x="0" y="10800"/>
                    <a:pt x="508" y="16200"/>
                    <a:pt x="1271" y="17550"/>
                  </a:cubicBezTo>
                  <a:cubicBezTo>
                    <a:pt x="2033" y="18900"/>
                    <a:pt x="7369" y="20925"/>
                    <a:pt x="7369" y="20925"/>
                  </a:cubicBezTo>
                  <a:cubicBezTo>
                    <a:pt x="7369" y="20925"/>
                    <a:pt x="12198" y="21600"/>
                    <a:pt x="13214" y="19913"/>
                  </a:cubicBezTo>
                  <a:cubicBezTo>
                    <a:pt x="14231" y="18225"/>
                    <a:pt x="16518" y="14175"/>
                    <a:pt x="16518" y="14175"/>
                  </a:cubicBezTo>
                  <a:lnTo>
                    <a:pt x="17534" y="7763"/>
                  </a:lnTo>
                  <a:lnTo>
                    <a:pt x="21600" y="5063"/>
                  </a:lnTo>
                  <a:cubicBezTo>
                    <a:pt x="21600" y="5063"/>
                    <a:pt x="21092" y="1688"/>
                    <a:pt x="21092" y="168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6" name="Shape"/>
            <p:cNvSpPr/>
            <p:nvPr/>
          </p:nvSpPr>
          <p:spPr>
            <a:xfrm>
              <a:off x="7158367" y="5802919"/>
              <a:ext cx="89250" cy="16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7" y="0"/>
                  </a:moveTo>
                  <a:cubicBezTo>
                    <a:pt x="19327" y="0"/>
                    <a:pt x="12280" y="474"/>
                    <a:pt x="11142" y="1186"/>
                  </a:cubicBezTo>
                  <a:cubicBezTo>
                    <a:pt x="10005" y="1899"/>
                    <a:pt x="5230" y="6527"/>
                    <a:pt x="5230" y="6527"/>
                  </a:cubicBezTo>
                  <a:lnTo>
                    <a:pt x="456" y="10326"/>
                  </a:lnTo>
                  <a:lnTo>
                    <a:pt x="0" y="13886"/>
                  </a:lnTo>
                  <a:lnTo>
                    <a:pt x="2728" y="16853"/>
                  </a:lnTo>
                  <a:lnTo>
                    <a:pt x="7503" y="19464"/>
                  </a:lnTo>
                  <a:lnTo>
                    <a:pt x="7503" y="21600"/>
                  </a:lnTo>
                  <a:lnTo>
                    <a:pt x="9776" y="21244"/>
                  </a:lnTo>
                  <a:lnTo>
                    <a:pt x="10913" y="18515"/>
                  </a:lnTo>
                  <a:lnTo>
                    <a:pt x="14779" y="15785"/>
                  </a:lnTo>
                  <a:lnTo>
                    <a:pt x="16599" y="11630"/>
                  </a:lnTo>
                  <a:lnTo>
                    <a:pt x="17281" y="7833"/>
                  </a:lnTo>
                  <a:lnTo>
                    <a:pt x="21374" y="4865"/>
                  </a:lnTo>
                  <a:lnTo>
                    <a:pt x="21600" y="236"/>
                  </a:lnTo>
                  <a:cubicBezTo>
                    <a:pt x="21600" y="236"/>
                    <a:pt x="19327" y="0"/>
                    <a:pt x="1932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7" name="Shape"/>
            <p:cNvSpPr/>
            <p:nvPr/>
          </p:nvSpPr>
          <p:spPr>
            <a:xfrm>
              <a:off x="5591418" y="4132545"/>
              <a:ext cx="1557581" cy="73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56"/>
                  </a:moveTo>
                  <a:lnTo>
                    <a:pt x="417" y="5507"/>
                  </a:lnTo>
                  <a:lnTo>
                    <a:pt x="886" y="5454"/>
                  </a:lnTo>
                  <a:lnTo>
                    <a:pt x="1068" y="4598"/>
                  </a:lnTo>
                  <a:lnTo>
                    <a:pt x="1511" y="4812"/>
                  </a:lnTo>
                  <a:lnTo>
                    <a:pt x="1798" y="4064"/>
                  </a:lnTo>
                  <a:lnTo>
                    <a:pt x="2371" y="4064"/>
                  </a:lnTo>
                  <a:lnTo>
                    <a:pt x="2736" y="3422"/>
                  </a:lnTo>
                  <a:lnTo>
                    <a:pt x="2996" y="3529"/>
                  </a:lnTo>
                  <a:lnTo>
                    <a:pt x="3075" y="3208"/>
                  </a:lnTo>
                  <a:lnTo>
                    <a:pt x="3413" y="3903"/>
                  </a:lnTo>
                  <a:lnTo>
                    <a:pt x="4299" y="3850"/>
                  </a:lnTo>
                  <a:lnTo>
                    <a:pt x="4612" y="4652"/>
                  </a:lnTo>
                  <a:lnTo>
                    <a:pt x="4898" y="4972"/>
                  </a:lnTo>
                  <a:lnTo>
                    <a:pt x="5524" y="4866"/>
                  </a:lnTo>
                  <a:lnTo>
                    <a:pt x="6566" y="5400"/>
                  </a:lnTo>
                  <a:lnTo>
                    <a:pt x="6879" y="5186"/>
                  </a:lnTo>
                  <a:lnTo>
                    <a:pt x="6983" y="3582"/>
                  </a:lnTo>
                  <a:lnTo>
                    <a:pt x="6696" y="3315"/>
                  </a:lnTo>
                  <a:lnTo>
                    <a:pt x="6644" y="2192"/>
                  </a:lnTo>
                  <a:lnTo>
                    <a:pt x="6879" y="695"/>
                  </a:lnTo>
                  <a:lnTo>
                    <a:pt x="7165" y="1123"/>
                  </a:lnTo>
                  <a:lnTo>
                    <a:pt x="7348" y="0"/>
                  </a:lnTo>
                  <a:lnTo>
                    <a:pt x="7843" y="535"/>
                  </a:lnTo>
                  <a:lnTo>
                    <a:pt x="8442" y="1016"/>
                  </a:lnTo>
                  <a:lnTo>
                    <a:pt x="8989" y="1283"/>
                  </a:lnTo>
                  <a:lnTo>
                    <a:pt x="9120" y="1764"/>
                  </a:lnTo>
                  <a:lnTo>
                    <a:pt x="9615" y="1818"/>
                  </a:lnTo>
                  <a:lnTo>
                    <a:pt x="9615" y="2887"/>
                  </a:lnTo>
                  <a:lnTo>
                    <a:pt x="9875" y="3956"/>
                  </a:lnTo>
                  <a:lnTo>
                    <a:pt x="10344" y="4224"/>
                  </a:lnTo>
                  <a:lnTo>
                    <a:pt x="10865" y="4224"/>
                  </a:lnTo>
                  <a:lnTo>
                    <a:pt x="11256" y="3903"/>
                  </a:lnTo>
                  <a:lnTo>
                    <a:pt x="11986" y="4063"/>
                  </a:lnTo>
                  <a:lnTo>
                    <a:pt x="12272" y="4277"/>
                  </a:lnTo>
                  <a:lnTo>
                    <a:pt x="12689" y="4277"/>
                  </a:lnTo>
                  <a:lnTo>
                    <a:pt x="13341" y="5346"/>
                  </a:lnTo>
                  <a:lnTo>
                    <a:pt x="13888" y="5881"/>
                  </a:lnTo>
                  <a:lnTo>
                    <a:pt x="15008" y="6416"/>
                  </a:lnTo>
                  <a:lnTo>
                    <a:pt x="15660" y="6416"/>
                  </a:lnTo>
                  <a:lnTo>
                    <a:pt x="16181" y="6095"/>
                  </a:lnTo>
                  <a:lnTo>
                    <a:pt x="16624" y="5721"/>
                  </a:lnTo>
                  <a:lnTo>
                    <a:pt x="17093" y="5240"/>
                  </a:lnTo>
                  <a:lnTo>
                    <a:pt x="17327" y="4331"/>
                  </a:lnTo>
                  <a:lnTo>
                    <a:pt x="17874" y="3796"/>
                  </a:lnTo>
                  <a:lnTo>
                    <a:pt x="18317" y="3850"/>
                  </a:lnTo>
                  <a:lnTo>
                    <a:pt x="18499" y="4652"/>
                  </a:lnTo>
                  <a:lnTo>
                    <a:pt x="18578" y="5079"/>
                  </a:lnTo>
                  <a:lnTo>
                    <a:pt x="19021" y="4865"/>
                  </a:lnTo>
                  <a:lnTo>
                    <a:pt x="19203" y="4865"/>
                  </a:lnTo>
                  <a:lnTo>
                    <a:pt x="19646" y="5186"/>
                  </a:lnTo>
                  <a:lnTo>
                    <a:pt x="19281" y="6736"/>
                  </a:lnTo>
                  <a:lnTo>
                    <a:pt x="19125" y="7538"/>
                  </a:lnTo>
                  <a:lnTo>
                    <a:pt x="18864" y="8501"/>
                  </a:lnTo>
                  <a:lnTo>
                    <a:pt x="18890" y="9570"/>
                  </a:lnTo>
                  <a:lnTo>
                    <a:pt x="19359" y="9249"/>
                  </a:lnTo>
                  <a:lnTo>
                    <a:pt x="19594" y="9463"/>
                  </a:lnTo>
                  <a:lnTo>
                    <a:pt x="19985" y="9463"/>
                  </a:lnTo>
                  <a:lnTo>
                    <a:pt x="20349" y="9036"/>
                  </a:lnTo>
                  <a:lnTo>
                    <a:pt x="20766" y="9463"/>
                  </a:lnTo>
                  <a:lnTo>
                    <a:pt x="21105" y="10212"/>
                  </a:lnTo>
                  <a:lnTo>
                    <a:pt x="21548" y="11120"/>
                  </a:lnTo>
                  <a:lnTo>
                    <a:pt x="21600" y="11388"/>
                  </a:lnTo>
                  <a:lnTo>
                    <a:pt x="21105" y="11762"/>
                  </a:lnTo>
                  <a:lnTo>
                    <a:pt x="20766" y="12083"/>
                  </a:lnTo>
                  <a:lnTo>
                    <a:pt x="20245" y="11976"/>
                  </a:lnTo>
                  <a:lnTo>
                    <a:pt x="19828" y="12564"/>
                  </a:lnTo>
                  <a:lnTo>
                    <a:pt x="19437" y="12564"/>
                  </a:lnTo>
                  <a:lnTo>
                    <a:pt x="18916" y="14222"/>
                  </a:lnTo>
                  <a:lnTo>
                    <a:pt x="17770" y="15238"/>
                  </a:lnTo>
                  <a:lnTo>
                    <a:pt x="17405" y="15933"/>
                  </a:lnTo>
                  <a:lnTo>
                    <a:pt x="17040" y="15452"/>
                  </a:lnTo>
                  <a:lnTo>
                    <a:pt x="16493" y="15131"/>
                  </a:lnTo>
                  <a:lnTo>
                    <a:pt x="16129" y="15238"/>
                  </a:lnTo>
                  <a:lnTo>
                    <a:pt x="15920" y="16521"/>
                  </a:lnTo>
                  <a:lnTo>
                    <a:pt x="16129" y="17002"/>
                  </a:lnTo>
                  <a:lnTo>
                    <a:pt x="16129" y="17483"/>
                  </a:lnTo>
                  <a:lnTo>
                    <a:pt x="14800" y="19996"/>
                  </a:lnTo>
                  <a:lnTo>
                    <a:pt x="13419" y="20050"/>
                  </a:lnTo>
                  <a:lnTo>
                    <a:pt x="12273" y="20691"/>
                  </a:lnTo>
                  <a:lnTo>
                    <a:pt x="11543" y="21600"/>
                  </a:lnTo>
                  <a:lnTo>
                    <a:pt x="11178" y="21226"/>
                  </a:lnTo>
                  <a:lnTo>
                    <a:pt x="10553" y="21332"/>
                  </a:lnTo>
                  <a:lnTo>
                    <a:pt x="10266" y="20744"/>
                  </a:lnTo>
                  <a:lnTo>
                    <a:pt x="9667" y="20477"/>
                  </a:lnTo>
                  <a:lnTo>
                    <a:pt x="9328" y="19782"/>
                  </a:lnTo>
                  <a:lnTo>
                    <a:pt x="8442" y="19728"/>
                  </a:lnTo>
                  <a:lnTo>
                    <a:pt x="7270" y="19996"/>
                  </a:lnTo>
                  <a:lnTo>
                    <a:pt x="6723" y="19568"/>
                  </a:lnTo>
                  <a:lnTo>
                    <a:pt x="6254" y="19568"/>
                  </a:lnTo>
                  <a:lnTo>
                    <a:pt x="5576" y="19140"/>
                  </a:lnTo>
                  <a:lnTo>
                    <a:pt x="5212" y="17590"/>
                  </a:lnTo>
                  <a:lnTo>
                    <a:pt x="3935" y="15184"/>
                  </a:lnTo>
                  <a:lnTo>
                    <a:pt x="2684" y="15398"/>
                  </a:lnTo>
                  <a:lnTo>
                    <a:pt x="2059" y="14703"/>
                  </a:lnTo>
                  <a:lnTo>
                    <a:pt x="2007" y="13901"/>
                  </a:lnTo>
                  <a:lnTo>
                    <a:pt x="2163" y="13099"/>
                  </a:lnTo>
                  <a:lnTo>
                    <a:pt x="2189" y="11602"/>
                  </a:lnTo>
                  <a:lnTo>
                    <a:pt x="1642" y="9196"/>
                  </a:lnTo>
                  <a:lnTo>
                    <a:pt x="1095" y="9303"/>
                  </a:lnTo>
                  <a:lnTo>
                    <a:pt x="887" y="8928"/>
                  </a:lnTo>
                  <a:lnTo>
                    <a:pt x="652" y="9195"/>
                  </a:lnTo>
                  <a:lnTo>
                    <a:pt x="496" y="8447"/>
                  </a:lnTo>
                  <a:lnTo>
                    <a:pt x="27" y="7324"/>
                  </a:lnTo>
                  <a:cubicBezTo>
                    <a:pt x="27" y="7324"/>
                    <a:pt x="0" y="6256"/>
                    <a:pt x="0" y="625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8" name="Shape"/>
            <p:cNvSpPr/>
            <p:nvPr/>
          </p:nvSpPr>
          <p:spPr>
            <a:xfrm>
              <a:off x="7135822" y="6128317"/>
              <a:ext cx="222643" cy="298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393"/>
                  </a:moveTo>
                  <a:lnTo>
                    <a:pt x="6425" y="589"/>
                  </a:lnTo>
                  <a:lnTo>
                    <a:pt x="6835" y="0"/>
                  </a:lnTo>
                  <a:lnTo>
                    <a:pt x="9570" y="1178"/>
                  </a:lnTo>
                  <a:lnTo>
                    <a:pt x="11620" y="687"/>
                  </a:lnTo>
                  <a:lnTo>
                    <a:pt x="12577" y="884"/>
                  </a:lnTo>
                  <a:lnTo>
                    <a:pt x="11894" y="1865"/>
                  </a:lnTo>
                  <a:lnTo>
                    <a:pt x="11210" y="2553"/>
                  </a:lnTo>
                  <a:lnTo>
                    <a:pt x="12304" y="4320"/>
                  </a:lnTo>
                  <a:lnTo>
                    <a:pt x="13397" y="5400"/>
                  </a:lnTo>
                  <a:lnTo>
                    <a:pt x="13397" y="7069"/>
                  </a:lnTo>
                  <a:lnTo>
                    <a:pt x="11757" y="8051"/>
                  </a:lnTo>
                  <a:lnTo>
                    <a:pt x="12030" y="8738"/>
                  </a:lnTo>
                  <a:lnTo>
                    <a:pt x="9296" y="9916"/>
                  </a:lnTo>
                  <a:lnTo>
                    <a:pt x="9159" y="11684"/>
                  </a:lnTo>
                  <a:lnTo>
                    <a:pt x="8203" y="12371"/>
                  </a:lnTo>
                  <a:lnTo>
                    <a:pt x="9843" y="12960"/>
                  </a:lnTo>
                  <a:lnTo>
                    <a:pt x="10937" y="13745"/>
                  </a:lnTo>
                  <a:lnTo>
                    <a:pt x="10937" y="14825"/>
                  </a:lnTo>
                  <a:lnTo>
                    <a:pt x="9159" y="14531"/>
                  </a:lnTo>
                  <a:lnTo>
                    <a:pt x="9570" y="15807"/>
                  </a:lnTo>
                  <a:lnTo>
                    <a:pt x="11073" y="16789"/>
                  </a:lnTo>
                  <a:lnTo>
                    <a:pt x="13124" y="15611"/>
                  </a:lnTo>
                  <a:lnTo>
                    <a:pt x="15585" y="15611"/>
                  </a:lnTo>
                  <a:lnTo>
                    <a:pt x="16405" y="17084"/>
                  </a:lnTo>
                  <a:cubicBezTo>
                    <a:pt x="16405" y="17084"/>
                    <a:pt x="17225" y="15807"/>
                    <a:pt x="17635" y="16102"/>
                  </a:cubicBezTo>
                  <a:cubicBezTo>
                    <a:pt x="18046" y="16396"/>
                    <a:pt x="19959" y="17378"/>
                    <a:pt x="19959" y="17378"/>
                  </a:cubicBezTo>
                  <a:lnTo>
                    <a:pt x="18729" y="18262"/>
                  </a:lnTo>
                  <a:lnTo>
                    <a:pt x="19823" y="19440"/>
                  </a:lnTo>
                  <a:lnTo>
                    <a:pt x="21600" y="20324"/>
                  </a:lnTo>
                  <a:lnTo>
                    <a:pt x="21053" y="21600"/>
                  </a:lnTo>
                  <a:lnTo>
                    <a:pt x="18182" y="20520"/>
                  </a:lnTo>
                  <a:lnTo>
                    <a:pt x="16405" y="18753"/>
                  </a:lnTo>
                  <a:lnTo>
                    <a:pt x="13944" y="17378"/>
                  </a:lnTo>
                  <a:lnTo>
                    <a:pt x="14491" y="19440"/>
                  </a:lnTo>
                  <a:lnTo>
                    <a:pt x="12304" y="18262"/>
                  </a:lnTo>
                  <a:lnTo>
                    <a:pt x="10253" y="17771"/>
                  </a:lnTo>
                  <a:cubicBezTo>
                    <a:pt x="10253" y="17771"/>
                    <a:pt x="9706" y="17476"/>
                    <a:pt x="8749" y="17869"/>
                  </a:cubicBezTo>
                  <a:cubicBezTo>
                    <a:pt x="7792" y="18262"/>
                    <a:pt x="6289" y="18164"/>
                    <a:pt x="6289" y="18164"/>
                  </a:cubicBezTo>
                  <a:lnTo>
                    <a:pt x="5332" y="17378"/>
                  </a:lnTo>
                  <a:lnTo>
                    <a:pt x="4101" y="17182"/>
                  </a:lnTo>
                  <a:lnTo>
                    <a:pt x="4785" y="15218"/>
                  </a:lnTo>
                  <a:lnTo>
                    <a:pt x="5468" y="14236"/>
                  </a:lnTo>
                  <a:lnTo>
                    <a:pt x="3828" y="13647"/>
                  </a:lnTo>
                  <a:lnTo>
                    <a:pt x="2734" y="14629"/>
                  </a:lnTo>
                  <a:lnTo>
                    <a:pt x="1777" y="14040"/>
                  </a:lnTo>
                  <a:lnTo>
                    <a:pt x="1777" y="11978"/>
                  </a:lnTo>
                  <a:lnTo>
                    <a:pt x="0" y="9229"/>
                  </a:lnTo>
                  <a:lnTo>
                    <a:pt x="0" y="8149"/>
                  </a:lnTo>
                  <a:lnTo>
                    <a:pt x="2187" y="9327"/>
                  </a:lnTo>
                  <a:lnTo>
                    <a:pt x="3554" y="8836"/>
                  </a:lnTo>
                  <a:lnTo>
                    <a:pt x="3281" y="7462"/>
                  </a:lnTo>
                  <a:lnTo>
                    <a:pt x="3418" y="6087"/>
                  </a:lnTo>
                  <a:lnTo>
                    <a:pt x="3691" y="5105"/>
                  </a:lnTo>
                  <a:lnTo>
                    <a:pt x="3008" y="4025"/>
                  </a:lnTo>
                  <a:lnTo>
                    <a:pt x="3554" y="2651"/>
                  </a:lnTo>
                  <a:lnTo>
                    <a:pt x="4238" y="982"/>
                  </a:lnTo>
                  <a:cubicBezTo>
                    <a:pt x="4238" y="982"/>
                    <a:pt x="4238" y="393"/>
                    <a:pt x="4238" y="39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9" name="Shape"/>
            <p:cNvSpPr/>
            <p:nvPr/>
          </p:nvSpPr>
          <p:spPr>
            <a:xfrm>
              <a:off x="7000545" y="6486254"/>
              <a:ext cx="155005" cy="15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15513" y="2463"/>
                  </a:lnTo>
                  <a:lnTo>
                    <a:pt x="13156" y="2842"/>
                  </a:lnTo>
                  <a:lnTo>
                    <a:pt x="14924" y="4547"/>
                  </a:lnTo>
                  <a:lnTo>
                    <a:pt x="14138" y="5874"/>
                  </a:lnTo>
                  <a:lnTo>
                    <a:pt x="12567" y="7579"/>
                  </a:lnTo>
                  <a:lnTo>
                    <a:pt x="10800" y="9474"/>
                  </a:lnTo>
                  <a:lnTo>
                    <a:pt x="7069" y="13453"/>
                  </a:lnTo>
                  <a:lnTo>
                    <a:pt x="3338" y="15537"/>
                  </a:lnTo>
                  <a:lnTo>
                    <a:pt x="982" y="19137"/>
                  </a:lnTo>
                  <a:lnTo>
                    <a:pt x="0" y="21600"/>
                  </a:lnTo>
                  <a:lnTo>
                    <a:pt x="2945" y="19137"/>
                  </a:lnTo>
                  <a:lnTo>
                    <a:pt x="6087" y="17811"/>
                  </a:lnTo>
                  <a:lnTo>
                    <a:pt x="8247" y="14968"/>
                  </a:lnTo>
                  <a:lnTo>
                    <a:pt x="11193" y="12884"/>
                  </a:lnTo>
                  <a:lnTo>
                    <a:pt x="12960" y="9663"/>
                  </a:lnTo>
                  <a:lnTo>
                    <a:pt x="12764" y="8337"/>
                  </a:lnTo>
                  <a:lnTo>
                    <a:pt x="15513" y="8905"/>
                  </a:lnTo>
                  <a:lnTo>
                    <a:pt x="17476" y="7011"/>
                  </a:lnTo>
                  <a:lnTo>
                    <a:pt x="20029" y="5495"/>
                  </a:lnTo>
                  <a:lnTo>
                    <a:pt x="21600" y="4358"/>
                  </a:lnTo>
                  <a:lnTo>
                    <a:pt x="18655" y="4168"/>
                  </a:lnTo>
                  <a:lnTo>
                    <a:pt x="17476" y="3221"/>
                  </a:lnTo>
                  <a:lnTo>
                    <a:pt x="18655" y="0"/>
                  </a:lnTo>
                  <a:cubicBezTo>
                    <a:pt x="18655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0" name="Shape"/>
            <p:cNvSpPr/>
            <p:nvPr/>
          </p:nvSpPr>
          <p:spPr>
            <a:xfrm>
              <a:off x="7158367" y="6388636"/>
              <a:ext cx="67639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4950"/>
                  </a:moveTo>
                  <a:lnTo>
                    <a:pt x="12600" y="1350"/>
                  </a:lnTo>
                  <a:lnTo>
                    <a:pt x="6750" y="0"/>
                  </a:lnTo>
                  <a:lnTo>
                    <a:pt x="0" y="1800"/>
                  </a:lnTo>
                  <a:lnTo>
                    <a:pt x="7650" y="6300"/>
                  </a:lnTo>
                  <a:lnTo>
                    <a:pt x="9450" y="11700"/>
                  </a:lnTo>
                  <a:lnTo>
                    <a:pt x="9900" y="18000"/>
                  </a:lnTo>
                  <a:lnTo>
                    <a:pt x="14850" y="21600"/>
                  </a:lnTo>
                  <a:lnTo>
                    <a:pt x="21150" y="17100"/>
                  </a:lnTo>
                  <a:lnTo>
                    <a:pt x="21600" y="11250"/>
                  </a:lnTo>
                  <a:lnTo>
                    <a:pt x="18900" y="7650"/>
                  </a:lnTo>
                  <a:cubicBezTo>
                    <a:pt x="18900" y="7650"/>
                    <a:pt x="18000" y="4950"/>
                    <a:pt x="18000" y="495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1" name="Shape"/>
            <p:cNvSpPr/>
            <p:nvPr/>
          </p:nvSpPr>
          <p:spPr>
            <a:xfrm>
              <a:off x="7226009" y="6464560"/>
              <a:ext cx="83139" cy="69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5" extrusionOk="0">
                  <a:moveTo>
                    <a:pt x="21600" y="5200"/>
                  </a:moveTo>
                  <a:lnTo>
                    <a:pt x="11715" y="6800"/>
                  </a:lnTo>
                  <a:lnTo>
                    <a:pt x="9885" y="2400"/>
                  </a:lnTo>
                  <a:lnTo>
                    <a:pt x="4759" y="0"/>
                  </a:lnTo>
                  <a:lnTo>
                    <a:pt x="5125" y="8000"/>
                  </a:lnTo>
                  <a:lnTo>
                    <a:pt x="5492" y="12800"/>
                  </a:lnTo>
                  <a:lnTo>
                    <a:pt x="0" y="17600"/>
                  </a:lnTo>
                  <a:cubicBezTo>
                    <a:pt x="0" y="17600"/>
                    <a:pt x="3661" y="21600"/>
                    <a:pt x="4393" y="20400"/>
                  </a:cubicBezTo>
                  <a:cubicBezTo>
                    <a:pt x="5125" y="19200"/>
                    <a:pt x="11349" y="14000"/>
                    <a:pt x="11349" y="14000"/>
                  </a:cubicBezTo>
                  <a:lnTo>
                    <a:pt x="16841" y="11600"/>
                  </a:lnTo>
                  <a:lnTo>
                    <a:pt x="19403" y="8400"/>
                  </a:lnTo>
                  <a:cubicBezTo>
                    <a:pt x="19403" y="8400"/>
                    <a:pt x="21600" y="5200"/>
                    <a:pt x="21600" y="52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2" name="Shape"/>
            <p:cNvSpPr/>
            <p:nvPr/>
          </p:nvSpPr>
          <p:spPr>
            <a:xfrm>
              <a:off x="7361281" y="6432020"/>
              <a:ext cx="67639" cy="7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0"/>
                  </a:moveTo>
                  <a:lnTo>
                    <a:pt x="1800" y="6800"/>
                  </a:lnTo>
                  <a:lnTo>
                    <a:pt x="7650" y="10000"/>
                  </a:lnTo>
                  <a:lnTo>
                    <a:pt x="11700" y="13600"/>
                  </a:lnTo>
                  <a:lnTo>
                    <a:pt x="9900" y="18000"/>
                  </a:lnTo>
                  <a:lnTo>
                    <a:pt x="14850" y="21200"/>
                  </a:lnTo>
                  <a:lnTo>
                    <a:pt x="21600" y="21600"/>
                  </a:lnTo>
                  <a:lnTo>
                    <a:pt x="18900" y="14800"/>
                  </a:lnTo>
                  <a:lnTo>
                    <a:pt x="15750" y="8800"/>
                  </a:lnTo>
                  <a:lnTo>
                    <a:pt x="17550" y="4400"/>
                  </a:lnTo>
                  <a:lnTo>
                    <a:pt x="10800" y="400"/>
                  </a:lnTo>
                  <a:lnTo>
                    <a:pt x="4950" y="0"/>
                  </a:lnTo>
                  <a:cubicBezTo>
                    <a:pt x="4950" y="0"/>
                    <a:pt x="0" y="800"/>
                    <a:pt x="0" y="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3" name="Shape"/>
            <p:cNvSpPr/>
            <p:nvPr/>
          </p:nvSpPr>
          <p:spPr>
            <a:xfrm>
              <a:off x="7271095" y="6507947"/>
              <a:ext cx="60594" cy="8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17581" y="0"/>
                  </a:moveTo>
                  <a:lnTo>
                    <a:pt x="13060" y="322"/>
                  </a:lnTo>
                  <a:lnTo>
                    <a:pt x="10549" y="2579"/>
                  </a:lnTo>
                  <a:lnTo>
                    <a:pt x="9042" y="9027"/>
                  </a:lnTo>
                  <a:lnTo>
                    <a:pt x="3014" y="10316"/>
                  </a:lnTo>
                  <a:lnTo>
                    <a:pt x="0" y="11928"/>
                  </a:lnTo>
                  <a:lnTo>
                    <a:pt x="6530" y="15797"/>
                  </a:lnTo>
                  <a:lnTo>
                    <a:pt x="10549" y="18054"/>
                  </a:lnTo>
                  <a:cubicBezTo>
                    <a:pt x="10549" y="18054"/>
                    <a:pt x="10047" y="21600"/>
                    <a:pt x="11553" y="21278"/>
                  </a:cubicBezTo>
                  <a:cubicBezTo>
                    <a:pt x="13060" y="20955"/>
                    <a:pt x="18586" y="19343"/>
                    <a:pt x="18586" y="19343"/>
                  </a:cubicBezTo>
                  <a:lnTo>
                    <a:pt x="15070" y="15475"/>
                  </a:lnTo>
                  <a:lnTo>
                    <a:pt x="14065" y="9027"/>
                  </a:lnTo>
                  <a:lnTo>
                    <a:pt x="21098" y="5481"/>
                  </a:lnTo>
                  <a:lnTo>
                    <a:pt x="21600" y="967"/>
                  </a:lnTo>
                  <a:cubicBezTo>
                    <a:pt x="21600" y="967"/>
                    <a:pt x="17581" y="0"/>
                    <a:pt x="1758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4" name="Shape"/>
            <p:cNvSpPr/>
            <p:nvPr/>
          </p:nvSpPr>
          <p:spPr>
            <a:xfrm>
              <a:off x="7316189" y="6497100"/>
              <a:ext cx="60594" cy="6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51" y="0"/>
                  </a:moveTo>
                  <a:lnTo>
                    <a:pt x="6028" y="3888"/>
                  </a:lnTo>
                  <a:lnTo>
                    <a:pt x="8037" y="9072"/>
                  </a:lnTo>
                  <a:lnTo>
                    <a:pt x="5023" y="13824"/>
                  </a:lnTo>
                  <a:lnTo>
                    <a:pt x="0" y="16848"/>
                  </a:lnTo>
                  <a:lnTo>
                    <a:pt x="1507" y="21600"/>
                  </a:lnTo>
                  <a:lnTo>
                    <a:pt x="7535" y="21168"/>
                  </a:lnTo>
                  <a:lnTo>
                    <a:pt x="10549" y="18144"/>
                  </a:lnTo>
                  <a:lnTo>
                    <a:pt x="13060" y="20304"/>
                  </a:lnTo>
                  <a:lnTo>
                    <a:pt x="21098" y="19008"/>
                  </a:lnTo>
                  <a:lnTo>
                    <a:pt x="21600" y="14256"/>
                  </a:lnTo>
                  <a:lnTo>
                    <a:pt x="13060" y="13392"/>
                  </a:lnTo>
                  <a:lnTo>
                    <a:pt x="12558" y="8640"/>
                  </a:lnTo>
                  <a:lnTo>
                    <a:pt x="13060" y="3456"/>
                  </a:lnTo>
                  <a:cubicBezTo>
                    <a:pt x="13060" y="3456"/>
                    <a:pt x="11051" y="0"/>
                    <a:pt x="1105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5" name="Shape"/>
            <p:cNvSpPr/>
            <p:nvPr/>
          </p:nvSpPr>
          <p:spPr>
            <a:xfrm>
              <a:off x="7361281" y="6475407"/>
              <a:ext cx="52139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4" y="0"/>
                  </a:moveTo>
                  <a:lnTo>
                    <a:pt x="0" y="2234"/>
                  </a:lnTo>
                  <a:lnTo>
                    <a:pt x="2335" y="7076"/>
                  </a:lnTo>
                  <a:lnTo>
                    <a:pt x="1168" y="13779"/>
                  </a:lnTo>
                  <a:lnTo>
                    <a:pt x="5838" y="13034"/>
                  </a:lnTo>
                  <a:lnTo>
                    <a:pt x="9341" y="16014"/>
                  </a:lnTo>
                  <a:lnTo>
                    <a:pt x="11676" y="21600"/>
                  </a:lnTo>
                  <a:lnTo>
                    <a:pt x="17514" y="19366"/>
                  </a:lnTo>
                  <a:lnTo>
                    <a:pt x="21600" y="17876"/>
                  </a:lnTo>
                  <a:lnTo>
                    <a:pt x="18097" y="11172"/>
                  </a:lnTo>
                  <a:lnTo>
                    <a:pt x="17514" y="7448"/>
                  </a:lnTo>
                  <a:lnTo>
                    <a:pt x="8173" y="3724"/>
                  </a:lnTo>
                  <a:cubicBezTo>
                    <a:pt x="8173" y="3724"/>
                    <a:pt x="5254" y="0"/>
                    <a:pt x="525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6" name="Shape"/>
            <p:cNvSpPr/>
            <p:nvPr/>
          </p:nvSpPr>
          <p:spPr>
            <a:xfrm>
              <a:off x="7226009" y="6562179"/>
              <a:ext cx="242371" cy="19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5" extrusionOk="0">
                  <a:moveTo>
                    <a:pt x="8414" y="5692"/>
                  </a:moveTo>
                  <a:lnTo>
                    <a:pt x="6656" y="7005"/>
                  </a:lnTo>
                  <a:lnTo>
                    <a:pt x="5274" y="7443"/>
                  </a:lnTo>
                  <a:lnTo>
                    <a:pt x="6153" y="9341"/>
                  </a:lnTo>
                  <a:lnTo>
                    <a:pt x="3516" y="9486"/>
                  </a:lnTo>
                  <a:lnTo>
                    <a:pt x="2009" y="10800"/>
                  </a:lnTo>
                  <a:lnTo>
                    <a:pt x="1884" y="14011"/>
                  </a:lnTo>
                  <a:lnTo>
                    <a:pt x="2260" y="15178"/>
                  </a:lnTo>
                  <a:lnTo>
                    <a:pt x="0" y="16054"/>
                  </a:lnTo>
                  <a:lnTo>
                    <a:pt x="2135" y="18097"/>
                  </a:lnTo>
                  <a:lnTo>
                    <a:pt x="3893" y="16638"/>
                  </a:lnTo>
                  <a:lnTo>
                    <a:pt x="3140" y="15324"/>
                  </a:lnTo>
                  <a:lnTo>
                    <a:pt x="2888" y="14449"/>
                  </a:lnTo>
                  <a:lnTo>
                    <a:pt x="3893" y="12697"/>
                  </a:lnTo>
                  <a:lnTo>
                    <a:pt x="4772" y="10946"/>
                  </a:lnTo>
                  <a:lnTo>
                    <a:pt x="5902" y="12551"/>
                  </a:lnTo>
                  <a:lnTo>
                    <a:pt x="7409" y="12405"/>
                  </a:lnTo>
                  <a:lnTo>
                    <a:pt x="8540" y="12551"/>
                  </a:lnTo>
                  <a:lnTo>
                    <a:pt x="8037" y="10654"/>
                  </a:lnTo>
                  <a:lnTo>
                    <a:pt x="9167" y="10216"/>
                  </a:lnTo>
                  <a:lnTo>
                    <a:pt x="10674" y="12259"/>
                  </a:lnTo>
                  <a:lnTo>
                    <a:pt x="11679" y="14011"/>
                  </a:lnTo>
                  <a:lnTo>
                    <a:pt x="10800" y="15908"/>
                  </a:lnTo>
                  <a:lnTo>
                    <a:pt x="12307" y="18973"/>
                  </a:lnTo>
                  <a:lnTo>
                    <a:pt x="14065" y="19411"/>
                  </a:lnTo>
                  <a:lnTo>
                    <a:pt x="16326" y="18681"/>
                  </a:lnTo>
                  <a:lnTo>
                    <a:pt x="15949" y="20286"/>
                  </a:lnTo>
                  <a:cubicBezTo>
                    <a:pt x="15949" y="20286"/>
                    <a:pt x="17205" y="21600"/>
                    <a:pt x="17205" y="20724"/>
                  </a:cubicBezTo>
                  <a:cubicBezTo>
                    <a:pt x="17205" y="19849"/>
                    <a:pt x="17707" y="18681"/>
                    <a:pt x="17707" y="18681"/>
                  </a:cubicBezTo>
                  <a:lnTo>
                    <a:pt x="16953" y="16200"/>
                  </a:lnTo>
                  <a:lnTo>
                    <a:pt x="17330" y="14741"/>
                  </a:lnTo>
                  <a:lnTo>
                    <a:pt x="18084" y="13719"/>
                  </a:lnTo>
                  <a:lnTo>
                    <a:pt x="19214" y="15178"/>
                  </a:lnTo>
                  <a:lnTo>
                    <a:pt x="20344" y="16492"/>
                  </a:lnTo>
                  <a:lnTo>
                    <a:pt x="21098" y="14303"/>
                  </a:lnTo>
                  <a:lnTo>
                    <a:pt x="21600" y="12114"/>
                  </a:lnTo>
                  <a:lnTo>
                    <a:pt x="20972" y="9195"/>
                  </a:lnTo>
                  <a:lnTo>
                    <a:pt x="20595" y="8027"/>
                  </a:lnTo>
                  <a:lnTo>
                    <a:pt x="20972" y="5838"/>
                  </a:lnTo>
                  <a:lnTo>
                    <a:pt x="20847" y="3503"/>
                  </a:lnTo>
                  <a:lnTo>
                    <a:pt x="19842" y="2481"/>
                  </a:lnTo>
                  <a:lnTo>
                    <a:pt x="19088" y="1605"/>
                  </a:lnTo>
                  <a:lnTo>
                    <a:pt x="18837" y="0"/>
                  </a:lnTo>
                  <a:lnTo>
                    <a:pt x="16577" y="292"/>
                  </a:lnTo>
                  <a:cubicBezTo>
                    <a:pt x="16577" y="292"/>
                    <a:pt x="15572" y="2335"/>
                    <a:pt x="15949" y="2627"/>
                  </a:cubicBezTo>
                  <a:cubicBezTo>
                    <a:pt x="16326" y="2919"/>
                    <a:pt x="17205" y="4086"/>
                    <a:pt x="17205" y="4086"/>
                  </a:cubicBezTo>
                  <a:lnTo>
                    <a:pt x="16200" y="4232"/>
                  </a:lnTo>
                  <a:lnTo>
                    <a:pt x="13688" y="4086"/>
                  </a:lnTo>
                  <a:cubicBezTo>
                    <a:pt x="13688" y="4086"/>
                    <a:pt x="13312" y="4816"/>
                    <a:pt x="13437" y="5254"/>
                  </a:cubicBezTo>
                  <a:cubicBezTo>
                    <a:pt x="13563" y="5692"/>
                    <a:pt x="13940" y="7443"/>
                    <a:pt x="13940" y="7443"/>
                  </a:cubicBezTo>
                  <a:lnTo>
                    <a:pt x="12684" y="6422"/>
                  </a:lnTo>
                  <a:lnTo>
                    <a:pt x="11679" y="7297"/>
                  </a:lnTo>
                  <a:lnTo>
                    <a:pt x="10926" y="8757"/>
                  </a:lnTo>
                  <a:lnTo>
                    <a:pt x="10047" y="8611"/>
                  </a:lnTo>
                  <a:lnTo>
                    <a:pt x="9921" y="6130"/>
                  </a:lnTo>
                  <a:cubicBezTo>
                    <a:pt x="9921" y="6130"/>
                    <a:pt x="8414" y="5692"/>
                    <a:pt x="8414" y="56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7" name="Shape"/>
            <p:cNvSpPr/>
            <p:nvPr/>
          </p:nvSpPr>
          <p:spPr>
            <a:xfrm>
              <a:off x="7180912" y="6735726"/>
              <a:ext cx="36639" cy="2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1"/>
                  </a:moveTo>
                  <a:lnTo>
                    <a:pt x="9969" y="0"/>
                  </a:lnTo>
                  <a:lnTo>
                    <a:pt x="0" y="6821"/>
                  </a:lnTo>
                  <a:lnTo>
                    <a:pt x="7477" y="21600"/>
                  </a:lnTo>
                  <a:lnTo>
                    <a:pt x="15785" y="12505"/>
                  </a:lnTo>
                  <a:cubicBezTo>
                    <a:pt x="15785" y="12505"/>
                    <a:pt x="21600" y="3411"/>
                    <a:pt x="21600" y="34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8" name="Shape"/>
            <p:cNvSpPr/>
            <p:nvPr/>
          </p:nvSpPr>
          <p:spPr>
            <a:xfrm>
              <a:off x="7304916" y="6432020"/>
              <a:ext cx="43684" cy="3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0" y="0"/>
                  </a:moveTo>
                  <a:lnTo>
                    <a:pt x="0" y="10800"/>
                  </a:lnTo>
                  <a:lnTo>
                    <a:pt x="0" y="18900"/>
                  </a:lnTo>
                  <a:lnTo>
                    <a:pt x="12542" y="15300"/>
                  </a:lnTo>
                  <a:lnTo>
                    <a:pt x="21600" y="21600"/>
                  </a:lnTo>
                  <a:lnTo>
                    <a:pt x="18813" y="9000"/>
                  </a:lnTo>
                  <a:lnTo>
                    <a:pt x="9058" y="3600"/>
                  </a:lnTo>
                  <a:cubicBezTo>
                    <a:pt x="9058" y="360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9" name="Shape"/>
            <p:cNvSpPr/>
            <p:nvPr/>
          </p:nvSpPr>
          <p:spPr>
            <a:xfrm>
              <a:off x="7361281" y="6356095"/>
              <a:ext cx="28184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1080" y="15709"/>
                  </a:lnTo>
                  <a:lnTo>
                    <a:pt x="6480" y="21600"/>
                  </a:lnTo>
                  <a:lnTo>
                    <a:pt x="21600" y="12764"/>
                  </a:lnTo>
                  <a:lnTo>
                    <a:pt x="10800" y="0"/>
                  </a:lnTo>
                  <a:cubicBezTo>
                    <a:pt x="10800" y="0"/>
                    <a:pt x="0" y="3927"/>
                    <a:pt x="0" y="392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0" name="Shape"/>
            <p:cNvSpPr/>
            <p:nvPr/>
          </p:nvSpPr>
          <p:spPr>
            <a:xfrm>
              <a:off x="6290344" y="5889691"/>
              <a:ext cx="347594" cy="72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7"/>
                  </a:moveTo>
                  <a:lnTo>
                    <a:pt x="1401" y="1876"/>
                  </a:lnTo>
                  <a:lnTo>
                    <a:pt x="2335" y="2358"/>
                  </a:lnTo>
                  <a:lnTo>
                    <a:pt x="2452" y="3055"/>
                  </a:lnTo>
                  <a:lnTo>
                    <a:pt x="3152" y="3698"/>
                  </a:lnTo>
                  <a:lnTo>
                    <a:pt x="6538" y="3591"/>
                  </a:lnTo>
                  <a:lnTo>
                    <a:pt x="7005" y="4073"/>
                  </a:lnTo>
                  <a:lnTo>
                    <a:pt x="7473" y="4663"/>
                  </a:lnTo>
                  <a:lnTo>
                    <a:pt x="8406" y="4877"/>
                  </a:lnTo>
                  <a:lnTo>
                    <a:pt x="7005" y="5253"/>
                  </a:lnTo>
                  <a:lnTo>
                    <a:pt x="5604" y="5413"/>
                  </a:lnTo>
                  <a:lnTo>
                    <a:pt x="5604" y="6217"/>
                  </a:lnTo>
                  <a:lnTo>
                    <a:pt x="7005" y="6700"/>
                  </a:lnTo>
                  <a:lnTo>
                    <a:pt x="8523" y="7236"/>
                  </a:lnTo>
                  <a:lnTo>
                    <a:pt x="10742" y="8683"/>
                  </a:lnTo>
                  <a:lnTo>
                    <a:pt x="12726" y="9326"/>
                  </a:lnTo>
                  <a:lnTo>
                    <a:pt x="13777" y="10076"/>
                  </a:lnTo>
                  <a:lnTo>
                    <a:pt x="15178" y="10773"/>
                  </a:lnTo>
                  <a:lnTo>
                    <a:pt x="15178" y="11524"/>
                  </a:lnTo>
                  <a:lnTo>
                    <a:pt x="15529" y="12113"/>
                  </a:lnTo>
                  <a:lnTo>
                    <a:pt x="15646" y="12864"/>
                  </a:lnTo>
                  <a:lnTo>
                    <a:pt x="15646" y="13507"/>
                  </a:lnTo>
                  <a:lnTo>
                    <a:pt x="16113" y="14311"/>
                  </a:lnTo>
                  <a:lnTo>
                    <a:pt x="16230" y="15597"/>
                  </a:lnTo>
                  <a:lnTo>
                    <a:pt x="15529" y="16187"/>
                  </a:lnTo>
                  <a:lnTo>
                    <a:pt x="13661" y="16669"/>
                  </a:lnTo>
                  <a:lnTo>
                    <a:pt x="11793" y="16884"/>
                  </a:lnTo>
                  <a:lnTo>
                    <a:pt x="12026" y="17527"/>
                  </a:lnTo>
                  <a:lnTo>
                    <a:pt x="12843" y="18062"/>
                  </a:lnTo>
                  <a:lnTo>
                    <a:pt x="11559" y="18009"/>
                  </a:lnTo>
                  <a:lnTo>
                    <a:pt x="9691" y="17902"/>
                  </a:lnTo>
                  <a:lnTo>
                    <a:pt x="8407" y="18331"/>
                  </a:lnTo>
                  <a:lnTo>
                    <a:pt x="6889" y="18545"/>
                  </a:lnTo>
                  <a:lnTo>
                    <a:pt x="5955" y="18599"/>
                  </a:lnTo>
                  <a:lnTo>
                    <a:pt x="5255" y="18813"/>
                  </a:lnTo>
                  <a:lnTo>
                    <a:pt x="6773" y="19027"/>
                  </a:lnTo>
                  <a:lnTo>
                    <a:pt x="7473" y="19349"/>
                  </a:lnTo>
                  <a:lnTo>
                    <a:pt x="8524" y="19403"/>
                  </a:lnTo>
                  <a:lnTo>
                    <a:pt x="7706" y="20260"/>
                  </a:lnTo>
                  <a:lnTo>
                    <a:pt x="7589" y="20796"/>
                  </a:lnTo>
                  <a:lnTo>
                    <a:pt x="7589" y="21386"/>
                  </a:lnTo>
                  <a:lnTo>
                    <a:pt x="7239" y="21600"/>
                  </a:lnTo>
                  <a:lnTo>
                    <a:pt x="8991" y="21278"/>
                  </a:lnTo>
                  <a:lnTo>
                    <a:pt x="9924" y="20689"/>
                  </a:lnTo>
                  <a:lnTo>
                    <a:pt x="11208" y="20099"/>
                  </a:lnTo>
                  <a:lnTo>
                    <a:pt x="12960" y="19939"/>
                  </a:lnTo>
                  <a:lnTo>
                    <a:pt x="12609" y="19403"/>
                  </a:lnTo>
                  <a:lnTo>
                    <a:pt x="13543" y="18813"/>
                  </a:lnTo>
                  <a:lnTo>
                    <a:pt x="14361" y="18599"/>
                  </a:lnTo>
                  <a:lnTo>
                    <a:pt x="16229" y="18866"/>
                  </a:lnTo>
                  <a:lnTo>
                    <a:pt x="17863" y="18759"/>
                  </a:lnTo>
                  <a:lnTo>
                    <a:pt x="17630" y="18384"/>
                  </a:lnTo>
                  <a:lnTo>
                    <a:pt x="18914" y="17902"/>
                  </a:lnTo>
                  <a:lnTo>
                    <a:pt x="20432" y="17473"/>
                  </a:lnTo>
                  <a:lnTo>
                    <a:pt x="20899" y="16723"/>
                  </a:lnTo>
                  <a:lnTo>
                    <a:pt x="21016" y="15919"/>
                  </a:lnTo>
                  <a:lnTo>
                    <a:pt x="21600" y="15490"/>
                  </a:lnTo>
                  <a:lnTo>
                    <a:pt x="21250" y="14525"/>
                  </a:lnTo>
                  <a:lnTo>
                    <a:pt x="21133" y="14096"/>
                  </a:lnTo>
                  <a:lnTo>
                    <a:pt x="20666" y="12703"/>
                  </a:lnTo>
                  <a:lnTo>
                    <a:pt x="19264" y="11899"/>
                  </a:lnTo>
                  <a:lnTo>
                    <a:pt x="17630" y="10827"/>
                  </a:lnTo>
                  <a:lnTo>
                    <a:pt x="16462" y="10184"/>
                  </a:lnTo>
                  <a:lnTo>
                    <a:pt x="14828" y="9809"/>
                  </a:lnTo>
                  <a:lnTo>
                    <a:pt x="13544" y="8844"/>
                  </a:lnTo>
                  <a:lnTo>
                    <a:pt x="12610" y="8361"/>
                  </a:lnTo>
                  <a:lnTo>
                    <a:pt x="12493" y="7986"/>
                  </a:lnTo>
                  <a:lnTo>
                    <a:pt x="11559" y="7343"/>
                  </a:lnTo>
                  <a:lnTo>
                    <a:pt x="9575" y="6271"/>
                  </a:lnTo>
                  <a:lnTo>
                    <a:pt x="10392" y="5574"/>
                  </a:lnTo>
                  <a:lnTo>
                    <a:pt x="11793" y="5092"/>
                  </a:lnTo>
                  <a:lnTo>
                    <a:pt x="13311" y="4556"/>
                  </a:lnTo>
                  <a:lnTo>
                    <a:pt x="13428" y="3966"/>
                  </a:lnTo>
                  <a:lnTo>
                    <a:pt x="15297" y="3430"/>
                  </a:lnTo>
                  <a:lnTo>
                    <a:pt x="17398" y="2734"/>
                  </a:lnTo>
                  <a:lnTo>
                    <a:pt x="13428" y="1554"/>
                  </a:lnTo>
                  <a:lnTo>
                    <a:pt x="13779" y="857"/>
                  </a:lnTo>
                  <a:lnTo>
                    <a:pt x="11677" y="429"/>
                  </a:lnTo>
                  <a:lnTo>
                    <a:pt x="9926" y="322"/>
                  </a:lnTo>
                  <a:lnTo>
                    <a:pt x="8992" y="0"/>
                  </a:lnTo>
                  <a:lnTo>
                    <a:pt x="7474" y="214"/>
                  </a:lnTo>
                  <a:lnTo>
                    <a:pt x="7124" y="643"/>
                  </a:lnTo>
                  <a:lnTo>
                    <a:pt x="6073" y="697"/>
                  </a:lnTo>
                  <a:lnTo>
                    <a:pt x="5022" y="697"/>
                  </a:lnTo>
                  <a:lnTo>
                    <a:pt x="3738" y="1072"/>
                  </a:lnTo>
                  <a:lnTo>
                    <a:pt x="936" y="857"/>
                  </a:lnTo>
                  <a:cubicBezTo>
                    <a:pt x="936" y="857"/>
                    <a:pt x="0" y="1447"/>
                    <a:pt x="0" y="14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1" name="Shape"/>
            <p:cNvSpPr/>
            <p:nvPr/>
          </p:nvSpPr>
          <p:spPr>
            <a:xfrm>
              <a:off x="6177617" y="5943925"/>
              <a:ext cx="358887" cy="40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27" y="1911"/>
                  </a:moveTo>
                  <a:lnTo>
                    <a:pt x="2035" y="2963"/>
                  </a:lnTo>
                  <a:lnTo>
                    <a:pt x="678" y="3153"/>
                  </a:lnTo>
                  <a:lnTo>
                    <a:pt x="792" y="4300"/>
                  </a:lnTo>
                  <a:lnTo>
                    <a:pt x="0" y="4874"/>
                  </a:lnTo>
                  <a:lnTo>
                    <a:pt x="0" y="5639"/>
                  </a:lnTo>
                  <a:lnTo>
                    <a:pt x="1583" y="5352"/>
                  </a:lnTo>
                  <a:lnTo>
                    <a:pt x="1696" y="6786"/>
                  </a:lnTo>
                  <a:lnTo>
                    <a:pt x="3279" y="7263"/>
                  </a:lnTo>
                  <a:lnTo>
                    <a:pt x="3732" y="9080"/>
                  </a:lnTo>
                  <a:lnTo>
                    <a:pt x="3392" y="10608"/>
                  </a:lnTo>
                  <a:lnTo>
                    <a:pt x="2714" y="12616"/>
                  </a:lnTo>
                  <a:lnTo>
                    <a:pt x="6106" y="11087"/>
                  </a:lnTo>
                  <a:lnTo>
                    <a:pt x="7577" y="11660"/>
                  </a:lnTo>
                  <a:lnTo>
                    <a:pt x="8708" y="11564"/>
                  </a:lnTo>
                  <a:lnTo>
                    <a:pt x="9160" y="10513"/>
                  </a:lnTo>
                  <a:lnTo>
                    <a:pt x="10291" y="10800"/>
                  </a:lnTo>
                  <a:lnTo>
                    <a:pt x="11422" y="11851"/>
                  </a:lnTo>
                  <a:lnTo>
                    <a:pt x="13005" y="12520"/>
                  </a:lnTo>
                  <a:lnTo>
                    <a:pt x="14136" y="14241"/>
                  </a:lnTo>
                  <a:lnTo>
                    <a:pt x="14249" y="16056"/>
                  </a:lnTo>
                  <a:lnTo>
                    <a:pt x="15946" y="17777"/>
                  </a:lnTo>
                  <a:lnTo>
                    <a:pt x="16511" y="19784"/>
                  </a:lnTo>
                  <a:lnTo>
                    <a:pt x="15606" y="20644"/>
                  </a:lnTo>
                  <a:lnTo>
                    <a:pt x="17416" y="21600"/>
                  </a:lnTo>
                  <a:lnTo>
                    <a:pt x="18999" y="20549"/>
                  </a:lnTo>
                  <a:lnTo>
                    <a:pt x="20469" y="20836"/>
                  </a:lnTo>
                  <a:lnTo>
                    <a:pt x="21600" y="20358"/>
                  </a:lnTo>
                  <a:lnTo>
                    <a:pt x="21147" y="17968"/>
                  </a:lnTo>
                  <a:lnTo>
                    <a:pt x="21147" y="16630"/>
                  </a:lnTo>
                  <a:lnTo>
                    <a:pt x="18773" y="14050"/>
                  </a:lnTo>
                  <a:lnTo>
                    <a:pt x="16511" y="12807"/>
                  </a:lnTo>
                  <a:lnTo>
                    <a:pt x="14702" y="10322"/>
                  </a:lnTo>
                  <a:lnTo>
                    <a:pt x="11875" y="8506"/>
                  </a:lnTo>
                  <a:lnTo>
                    <a:pt x="11875" y="7073"/>
                  </a:lnTo>
                  <a:lnTo>
                    <a:pt x="14136" y="6212"/>
                  </a:lnTo>
                  <a:lnTo>
                    <a:pt x="13684" y="5735"/>
                  </a:lnTo>
                  <a:lnTo>
                    <a:pt x="12779" y="3823"/>
                  </a:lnTo>
                  <a:lnTo>
                    <a:pt x="9500" y="4014"/>
                  </a:lnTo>
                  <a:lnTo>
                    <a:pt x="8822" y="2867"/>
                  </a:lnTo>
                  <a:lnTo>
                    <a:pt x="8708" y="1625"/>
                  </a:lnTo>
                  <a:lnTo>
                    <a:pt x="6447" y="0"/>
                  </a:lnTo>
                  <a:lnTo>
                    <a:pt x="5203" y="382"/>
                  </a:lnTo>
                  <a:lnTo>
                    <a:pt x="5429" y="2676"/>
                  </a:lnTo>
                  <a:lnTo>
                    <a:pt x="4298" y="2580"/>
                  </a:lnTo>
                  <a:lnTo>
                    <a:pt x="3506" y="2485"/>
                  </a:lnTo>
                  <a:cubicBezTo>
                    <a:pt x="3506" y="2485"/>
                    <a:pt x="2827" y="1911"/>
                    <a:pt x="2827" y="19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2" name="Shape"/>
            <p:cNvSpPr/>
            <p:nvPr/>
          </p:nvSpPr>
          <p:spPr>
            <a:xfrm>
              <a:off x="6301619" y="6323555"/>
              <a:ext cx="240488" cy="20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13" y="562"/>
                  </a:moveTo>
                  <a:lnTo>
                    <a:pt x="7594" y="375"/>
                  </a:lnTo>
                  <a:lnTo>
                    <a:pt x="3713" y="939"/>
                  </a:lnTo>
                  <a:lnTo>
                    <a:pt x="1013" y="1689"/>
                  </a:lnTo>
                  <a:lnTo>
                    <a:pt x="0" y="5447"/>
                  </a:lnTo>
                  <a:lnTo>
                    <a:pt x="675" y="8451"/>
                  </a:lnTo>
                  <a:lnTo>
                    <a:pt x="1013" y="11645"/>
                  </a:lnTo>
                  <a:lnTo>
                    <a:pt x="675" y="15213"/>
                  </a:lnTo>
                  <a:lnTo>
                    <a:pt x="2025" y="18594"/>
                  </a:lnTo>
                  <a:lnTo>
                    <a:pt x="3881" y="17844"/>
                  </a:lnTo>
                  <a:lnTo>
                    <a:pt x="3375" y="20285"/>
                  </a:lnTo>
                  <a:lnTo>
                    <a:pt x="3712" y="21600"/>
                  </a:lnTo>
                  <a:lnTo>
                    <a:pt x="5737" y="20849"/>
                  </a:lnTo>
                  <a:lnTo>
                    <a:pt x="7425" y="19910"/>
                  </a:lnTo>
                  <a:lnTo>
                    <a:pt x="12150" y="17656"/>
                  </a:lnTo>
                  <a:lnTo>
                    <a:pt x="16031" y="18031"/>
                  </a:lnTo>
                  <a:lnTo>
                    <a:pt x="15188" y="14087"/>
                  </a:lnTo>
                  <a:lnTo>
                    <a:pt x="20587" y="11645"/>
                  </a:lnTo>
                  <a:lnTo>
                    <a:pt x="21600" y="8969"/>
                  </a:lnTo>
                  <a:lnTo>
                    <a:pt x="20925" y="4132"/>
                  </a:lnTo>
                  <a:lnTo>
                    <a:pt x="20756" y="0"/>
                  </a:lnTo>
                  <a:lnTo>
                    <a:pt x="19068" y="939"/>
                  </a:lnTo>
                  <a:lnTo>
                    <a:pt x="16874" y="375"/>
                  </a:lnTo>
                  <a:lnTo>
                    <a:pt x="14511" y="2441"/>
                  </a:lnTo>
                  <a:cubicBezTo>
                    <a:pt x="14511" y="2441"/>
                    <a:pt x="11813" y="562"/>
                    <a:pt x="11813" y="56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3" name="Shape"/>
            <p:cNvSpPr/>
            <p:nvPr/>
          </p:nvSpPr>
          <p:spPr>
            <a:xfrm>
              <a:off x="6053610" y="6030698"/>
              <a:ext cx="397386" cy="7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88" y="20767"/>
                  </a:moveTo>
                  <a:lnTo>
                    <a:pt x="7430" y="20809"/>
                  </a:lnTo>
                  <a:lnTo>
                    <a:pt x="8120" y="20351"/>
                  </a:lnTo>
                  <a:lnTo>
                    <a:pt x="8885" y="20767"/>
                  </a:lnTo>
                  <a:lnTo>
                    <a:pt x="9881" y="20850"/>
                  </a:lnTo>
                  <a:lnTo>
                    <a:pt x="9728" y="21600"/>
                  </a:lnTo>
                  <a:lnTo>
                    <a:pt x="11490" y="21308"/>
                  </a:lnTo>
                  <a:lnTo>
                    <a:pt x="12026" y="21267"/>
                  </a:lnTo>
                  <a:lnTo>
                    <a:pt x="10264" y="20226"/>
                  </a:lnTo>
                  <a:lnTo>
                    <a:pt x="9268" y="20309"/>
                  </a:lnTo>
                  <a:lnTo>
                    <a:pt x="8426" y="19934"/>
                  </a:lnTo>
                  <a:lnTo>
                    <a:pt x="7507" y="19559"/>
                  </a:lnTo>
                  <a:lnTo>
                    <a:pt x="6817" y="19226"/>
                  </a:lnTo>
                  <a:lnTo>
                    <a:pt x="7507" y="18976"/>
                  </a:lnTo>
                  <a:lnTo>
                    <a:pt x="7124" y="17977"/>
                  </a:lnTo>
                  <a:lnTo>
                    <a:pt x="6434" y="18143"/>
                  </a:lnTo>
                  <a:lnTo>
                    <a:pt x="6051" y="17061"/>
                  </a:lnTo>
                  <a:lnTo>
                    <a:pt x="4979" y="17144"/>
                  </a:lnTo>
                  <a:lnTo>
                    <a:pt x="4060" y="16394"/>
                  </a:lnTo>
                  <a:lnTo>
                    <a:pt x="4520" y="15437"/>
                  </a:lnTo>
                  <a:lnTo>
                    <a:pt x="4826" y="14937"/>
                  </a:lnTo>
                  <a:lnTo>
                    <a:pt x="5439" y="14562"/>
                  </a:lnTo>
                  <a:lnTo>
                    <a:pt x="5592" y="13812"/>
                  </a:lnTo>
                  <a:lnTo>
                    <a:pt x="6205" y="13271"/>
                  </a:lnTo>
                  <a:lnTo>
                    <a:pt x="6358" y="12980"/>
                  </a:lnTo>
                  <a:lnTo>
                    <a:pt x="6817" y="12813"/>
                  </a:lnTo>
                  <a:lnTo>
                    <a:pt x="6817" y="11855"/>
                  </a:lnTo>
                  <a:lnTo>
                    <a:pt x="6511" y="11272"/>
                  </a:lnTo>
                  <a:lnTo>
                    <a:pt x="7047" y="10564"/>
                  </a:lnTo>
                  <a:lnTo>
                    <a:pt x="8656" y="10731"/>
                  </a:lnTo>
                  <a:lnTo>
                    <a:pt x="9192" y="10522"/>
                  </a:lnTo>
                  <a:lnTo>
                    <a:pt x="8732" y="11522"/>
                  </a:lnTo>
                  <a:lnTo>
                    <a:pt x="8962" y="12188"/>
                  </a:lnTo>
                  <a:lnTo>
                    <a:pt x="10494" y="12063"/>
                  </a:lnTo>
                  <a:lnTo>
                    <a:pt x="11566" y="12147"/>
                  </a:lnTo>
                  <a:lnTo>
                    <a:pt x="12715" y="12688"/>
                  </a:lnTo>
                  <a:lnTo>
                    <a:pt x="12562" y="13146"/>
                  </a:lnTo>
                  <a:lnTo>
                    <a:pt x="13711" y="12771"/>
                  </a:lnTo>
                  <a:lnTo>
                    <a:pt x="14324" y="13188"/>
                  </a:lnTo>
                  <a:lnTo>
                    <a:pt x="14324" y="11772"/>
                  </a:lnTo>
                  <a:lnTo>
                    <a:pt x="13711" y="10647"/>
                  </a:lnTo>
                  <a:lnTo>
                    <a:pt x="14503" y="9495"/>
                  </a:lnTo>
                  <a:lnTo>
                    <a:pt x="17158" y="9190"/>
                  </a:lnTo>
                  <a:lnTo>
                    <a:pt x="18919" y="9148"/>
                  </a:lnTo>
                  <a:lnTo>
                    <a:pt x="21038" y="9162"/>
                  </a:lnTo>
                  <a:lnTo>
                    <a:pt x="21600" y="8690"/>
                  </a:lnTo>
                  <a:lnTo>
                    <a:pt x="21344" y="7496"/>
                  </a:lnTo>
                  <a:lnTo>
                    <a:pt x="19609" y="6525"/>
                  </a:lnTo>
                  <a:lnTo>
                    <a:pt x="19711" y="5442"/>
                  </a:lnTo>
                  <a:lnTo>
                    <a:pt x="18689" y="4442"/>
                  </a:lnTo>
                  <a:lnTo>
                    <a:pt x="17260" y="4054"/>
                  </a:lnTo>
                  <a:lnTo>
                    <a:pt x="16238" y="3568"/>
                  </a:lnTo>
                  <a:lnTo>
                    <a:pt x="15217" y="3276"/>
                  </a:lnTo>
                  <a:lnTo>
                    <a:pt x="14808" y="3887"/>
                  </a:lnTo>
                  <a:lnTo>
                    <a:pt x="13787" y="3943"/>
                  </a:lnTo>
                  <a:lnTo>
                    <a:pt x="12459" y="3609"/>
                  </a:lnTo>
                  <a:lnTo>
                    <a:pt x="9574" y="4484"/>
                  </a:lnTo>
                  <a:lnTo>
                    <a:pt x="10187" y="2818"/>
                  </a:lnTo>
                  <a:lnTo>
                    <a:pt x="10034" y="1860"/>
                  </a:lnTo>
                  <a:lnTo>
                    <a:pt x="9727" y="1402"/>
                  </a:lnTo>
                  <a:lnTo>
                    <a:pt x="8655" y="1027"/>
                  </a:lnTo>
                  <a:lnTo>
                    <a:pt x="8272" y="403"/>
                  </a:lnTo>
                  <a:lnTo>
                    <a:pt x="6944" y="444"/>
                  </a:lnTo>
                  <a:lnTo>
                    <a:pt x="6944" y="0"/>
                  </a:lnTo>
                  <a:lnTo>
                    <a:pt x="5438" y="319"/>
                  </a:lnTo>
                  <a:lnTo>
                    <a:pt x="4059" y="1111"/>
                  </a:lnTo>
                  <a:lnTo>
                    <a:pt x="1915" y="1152"/>
                  </a:lnTo>
                  <a:lnTo>
                    <a:pt x="1149" y="2027"/>
                  </a:lnTo>
                  <a:lnTo>
                    <a:pt x="0" y="2610"/>
                  </a:lnTo>
                  <a:lnTo>
                    <a:pt x="1149" y="3360"/>
                  </a:lnTo>
                  <a:lnTo>
                    <a:pt x="1532" y="4276"/>
                  </a:lnTo>
                  <a:lnTo>
                    <a:pt x="1838" y="4900"/>
                  </a:lnTo>
                  <a:lnTo>
                    <a:pt x="3294" y="5275"/>
                  </a:lnTo>
                  <a:lnTo>
                    <a:pt x="3370" y="6566"/>
                  </a:lnTo>
                  <a:lnTo>
                    <a:pt x="3600" y="7649"/>
                  </a:lnTo>
                  <a:lnTo>
                    <a:pt x="2298" y="8107"/>
                  </a:lnTo>
                  <a:lnTo>
                    <a:pt x="3064" y="9065"/>
                  </a:lnTo>
                  <a:lnTo>
                    <a:pt x="4059" y="9398"/>
                  </a:lnTo>
                  <a:lnTo>
                    <a:pt x="4672" y="9939"/>
                  </a:lnTo>
                  <a:lnTo>
                    <a:pt x="4979" y="10731"/>
                  </a:lnTo>
                  <a:lnTo>
                    <a:pt x="4749" y="11439"/>
                  </a:lnTo>
                  <a:lnTo>
                    <a:pt x="5055" y="11897"/>
                  </a:lnTo>
                  <a:lnTo>
                    <a:pt x="5668" y="12230"/>
                  </a:lnTo>
                  <a:lnTo>
                    <a:pt x="5438" y="12688"/>
                  </a:lnTo>
                  <a:lnTo>
                    <a:pt x="5362" y="12980"/>
                  </a:lnTo>
                  <a:lnTo>
                    <a:pt x="4825" y="13604"/>
                  </a:lnTo>
                  <a:lnTo>
                    <a:pt x="4059" y="14187"/>
                  </a:lnTo>
                  <a:lnTo>
                    <a:pt x="2911" y="15103"/>
                  </a:lnTo>
                  <a:lnTo>
                    <a:pt x="2604" y="15895"/>
                  </a:lnTo>
                  <a:lnTo>
                    <a:pt x="2298" y="16769"/>
                  </a:lnTo>
                  <a:lnTo>
                    <a:pt x="1685" y="17311"/>
                  </a:lnTo>
                  <a:lnTo>
                    <a:pt x="1915" y="18602"/>
                  </a:lnTo>
                  <a:lnTo>
                    <a:pt x="2604" y="18227"/>
                  </a:lnTo>
                  <a:lnTo>
                    <a:pt x="3447" y="18768"/>
                  </a:lnTo>
                  <a:lnTo>
                    <a:pt x="4059" y="19143"/>
                  </a:lnTo>
                  <a:lnTo>
                    <a:pt x="3983" y="19601"/>
                  </a:lnTo>
                  <a:lnTo>
                    <a:pt x="4825" y="19559"/>
                  </a:lnTo>
                  <a:lnTo>
                    <a:pt x="5668" y="19934"/>
                  </a:lnTo>
                  <a:lnTo>
                    <a:pt x="6051" y="20392"/>
                  </a:lnTo>
                  <a:cubicBezTo>
                    <a:pt x="6051" y="20392"/>
                    <a:pt x="6588" y="20767"/>
                    <a:pt x="6588" y="2076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4" name="Shape"/>
            <p:cNvSpPr/>
            <p:nvPr/>
          </p:nvSpPr>
          <p:spPr>
            <a:xfrm>
              <a:off x="6166342" y="6703184"/>
              <a:ext cx="204325" cy="2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26"/>
                  </a:moveTo>
                  <a:lnTo>
                    <a:pt x="20408" y="21600"/>
                  </a:lnTo>
                  <a:lnTo>
                    <a:pt x="17280" y="21600"/>
                  </a:lnTo>
                  <a:lnTo>
                    <a:pt x="13854" y="19604"/>
                  </a:lnTo>
                  <a:lnTo>
                    <a:pt x="10874" y="18313"/>
                  </a:lnTo>
                  <a:lnTo>
                    <a:pt x="7299" y="15965"/>
                  </a:lnTo>
                  <a:lnTo>
                    <a:pt x="7597" y="14909"/>
                  </a:lnTo>
                  <a:lnTo>
                    <a:pt x="4320" y="11739"/>
                  </a:lnTo>
                  <a:lnTo>
                    <a:pt x="3277" y="8452"/>
                  </a:lnTo>
                  <a:lnTo>
                    <a:pt x="2830" y="5870"/>
                  </a:lnTo>
                  <a:lnTo>
                    <a:pt x="2086" y="3404"/>
                  </a:lnTo>
                  <a:lnTo>
                    <a:pt x="0" y="822"/>
                  </a:lnTo>
                  <a:lnTo>
                    <a:pt x="2234" y="939"/>
                  </a:lnTo>
                  <a:lnTo>
                    <a:pt x="3575" y="0"/>
                  </a:lnTo>
                  <a:lnTo>
                    <a:pt x="5065" y="822"/>
                  </a:lnTo>
                  <a:lnTo>
                    <a:pt x="6406" y="1409"/>
                  </a:lnTo>
                  <a:lnTo>
                    <a:pt x="6257" y="3052"/>
                  </a:lnTo>
                  <a:lnTo>
                    <a:pt x="11172" y="2230"/>
                  </a:lnTo>
                  <a:lnTo>
                    <a:pt x="14897" y="4226"/>
                  </a:lnTo>
                  <a:lnTo>
                    <a:pt x="17578" y="6809"/>
                  </a:lnTo>
                  <a:lnTo>
                    <a:pt x="18025" y="9861"/>
                  </a:lnTo>
                  <a:lnTo>
                    <a:pt x="17429" y="13617"/>
                  </a:lnTo>
                  <a:lnTo>
                    <a:pt x="17429" y="15848"/>
                  </a:lnTo>
                  <a:lnTo>
                    <a:pt x="20408" y="17609"/>
                  </a:lnTo>
                  <a:lnTo>
                    <a:pt x="21302" y="19252"/>
                  </a:lnTo>
                  <a:cubicBezTo>
                    <a:pt x="21302" y="19252"/>
                    <a:pt x="21600" y="20426"/>
                    <a:pt x="21600" y="204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5" name="Shape"/>
            <p:cNvSpPr/>
            <p:nvPr/>
          </p:nvSpPr>
          <p:spPr>
            <a:xfrm>
              <a:off x="6639806" y="6692338"/>
              <a:ext cx="466422" cy="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45"/>
                  </a:moveTo>
                  <a:lnTo>
                    <a:pt x="848" y="19922"/>
                  </a:lnTo>
                  <a:lnTo>
                    <a:pt x="1631" y="21600"/>
                  </a:lnTo>
                  <a:lnTo>
                    <a:pt x="3459" y="21495"/>
                  </a:lnTo>
                  <a:lnTo>
                    <a:pt x="5155" y="21390"/>
                  </a:lnTo>
                  <a:lnTo>
                    <a:pt x="6787" y="19503"/>
                  </a:lnTo>
                  <a:lnTo>
                    <a:pt x="7309" y="19083"/>
                  </a:lnTo>
                  <a:lnTo>
                    <a:pt x="9136" y="20027"/>
                  </a:lnTo>
                  <a:lnTo>
                    <a:pt x="10245" y="19398"/>
                  </a:lnTo>
                  <a:lnTo>
                    <a:pt x="11811" y="17091"/>
                  </a:lnTo>
                  <a:lnTo>
                    <a:pt x="12595" y="14680"/>
                  </a:lnTo>
                  <a:lnTo>
                    <a:pt x="13639" y="12268"/>
                  </a:lnTo>
                  <a:lnTo>
                    <a:pt x="14030" y="9751"/>
                  </a:lnTo>
                  <a:lnTo>
                    <a:pt x="15074" y="9017"/>
                  </a:lnTo>
                  <a:lnTo>
                    <a:pt x="16640" y="9647"/>
                  </a:lnTo>
                  <a:lnTo>
                    <a:pt x="18272" y="10171"/>
                  </a:lnTo>
                  <a:lnTo>
                    <a:pt x="19316" y="9856"/>
                  </a:lnTo>
                  <a:lnTo>
                    <a:pt x="20295" y="9332"/>
                  </a:lnTo>
                  <a:lnTo>
                    <a:pt x="19381" y="8179"/>
                  </a:lnTo>
                  <a:lnTo>
                    <a:pt x="19381" y="7654"/>
                  </a:lnTo>
                  <a:lnTo>
                    <a:pt x="20882" y="7654"/>
                  </a:lnTo>
                  <a:lnTo>
                    <a:pt x="21600" y="6816"/>
                  </a:lnTo>
                  <a:lnTo>
                    <a:pt x="21143" y="5243"/>
                  </a:lnTo>
                  <a:lnTo>
                    <a:pt x="19512" y="4194"/>
                  </a:lnTo>
                  <a:lnTo>
                    <a:pt x="18533" y="4404"/>
                  </a:lnTo>
                  <a:lnTo>
                    <a:pt x="18076" y="4404"/>
                  </a:lnTo>
                  <a:lnTo>
                    <a:pt x="18076" y="2307"/>
                  </a:lnTo>
                  <a:lnTo>
                    <a:pt x="17032" y="1153"/>
                  </a:lnTo>
                  <a:lnTo>
                    <a:pt x="16640" y="0"/>
                  </a:lnTo>
                  <a:lnTo>
                    <a:pt x="16249" y="1363"/>
                  </a:lnTo>
                  <a:lnTo>
                    <a:pt x="15792" y="105"/>
                  </a:lnTo>
                  <a:lnTo>
                    <a:pt x="15270" y="2726"/>
                  </a:lnTo>
                  <a:lnTo>
                    <a:pt x="15140" y="4299"/>
                  </a:lnTo>
                  <a:lnTo>
                    <a:pt x="14552" y="4614"/>
                  </a:lnTo>
                  <a:lnTo>
                    <a:pt x="13443" y="5138"/>
                  </a:lnTo>
                  <a:lnTo>
                    <a:pt x="12660" y="5872"/>
                  </a:lnTo>
                  <a:lnTo>
                    <a:pt x="12595" y="7130"/>
                  </a:lnTo>
                  <a:lnTo>
                    <a:pt x="12007" y="7759"/>
                  </a:lnTo>
                  <a:lnTo>
                    <a:pt x="11289" y="7340"/>
                  </a:lnTo>
                  <a:lnTo>
                    <a:pt x="10963" y="8808"/>
                  </a:lnTo>
                  <a:lnTo>
                    <a:pt x="9789" y="8808"/>
                  </a:lnTo>
                  <a:lnTo>
                    <a:pt x="9593" y="11115"/>
                  </a:lnTo>
                  <a:lnTo>
                    <a:pt x="8288" y="12792"/>
                  </a:lnTo>
                  <a:lnTo>
                    <a:pt x="7244" y="14470"/>
                  </a:lnTo>
                  <a:lnTo>
                    <a:pt x="4633" y="14784"/>
                  </a:lnTo>
                  <a:lnTo>
                    <a:pt x="3328" y="15518"/>
                  </a:lnTo>
                  <a:lnTo>
                    <a:pt x="3589" y="17301"/>
                  </a:lnTo>
                  <a:lnTo>
                    <a:pt x="4372" y="17406"/>
                  </a:lnTo>
                  <a:lnTo>
                    <a:pt x="3067" y="18874"/>
                  </a:lnTo>
                  <a:lnTo>
                    <a:pt x="3067" y="20132"/>
                  </a:lnTo>
                  <a:lnTo>
                    <a:pt x="2480" y="19817"/>
                  </a:lnTo>
                  <a:lnTo>
                    <a:pt x="1501" y="18979"/>
                  </a:lnTo>
                  <a:lnTo>
                    <a:pt x="914" y="18874"/>
                  </a:lnTo>
                  <a:cubicBezTo>
                    <a:pt x="914" y="18874"/>
                    <a:pt x="0" y="18245"/>
                    <a:pt x="0" y="1824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6" name="Shape"/>
            <p:cNvSpPr/>
            <p:nvPr/>
          </p:nvSpPr>
          <p:spPr>
            <a:xfrm>
              <a:off x="6357985" y="6941811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4817"/>
                    <a:pt x="16760" y="0"/>
                    <a:pt x="10800" y="0"/>
                  </a:cubicBezTo>
                  <a:cubicBezTo>
                    <a:pt x="4840" y="0"/>
                    <a:pt x="0" y="4817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ubicBezTo>
                    <a:pt x="16760" y="21600"/>
                    <a:pt x="21600" y="16768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7" name="Shape"/>
            <p:cNvSpPr/>
            <p:nvPr/>
          </p:nvSpPr>
          <p:spPr>
            <a:xfrm>
              <a:off x="6887816" y="6768264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8" name="Shape"/>
            <p:cNvSpPr/>
            <p:nvPr/>
          </p:nvSpPr>
          <p:spPr>
            <a:xfrm>
              <a:off x="6820176" y="5943925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9" name="Shape"/>
            <p:cNvSpPr/>
            <p:nvPr/>
          </p:nvSpPr>
          <p:spPr>
            <a:xfrm>
              <a:off x="7834749" y="7278054"/>
              <a:ext cx="35714" cy="7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98" y="0"/>
                  </a:moveTo>
                  <a:lnTo>
                    <a:pt x="2271" y="5540"/>
                  </a:lnTo>
                  <a:lnTo>
                    <a:pt x="0" y="13292"/>
                  </a:lnTo>
                  <a:lnTo>
                    <a:pt x="4548" y="21600"/>
                  </a:lnTo>
                  <a:lnTo>
                    <a:pt x="12505" y="15509"/>
                  </a:lnTo>
                  <a:lnTo>
                    <a:pt x="6825" y="11631"/>
                  </a:lnTo>
                  <a:lnTo>
                    <a:pt x="21600" y="11631"/>
                  </a:lnTo>
                  <a:lnTo>
                    <a:pt x="18191" y="3878"/>
                  </a:lnTo>
                  <a:cubicBezTo>
                    <a:pt x="18191" y="3878"/>
                    <a:pt x="12498" y="0"/>
                    <a:pt x="1249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0" name="Shape"/>
            <p:cNvSpPr/>
            <p:nvPr/>
          </p:nvSpPr>
          <p:spPr>
            <a:xfrm>
              <a:off x="7699470" y="7364827"/>
              <a:ext cx="28183" cy="4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lnTo>
                    <a:pt x="0" y="7515"/>
                  </a:lnTo>
                  <a:lnTo>
                    <a:pt x="0" y="21600"/>
                  </a:lnTo>
                  <a:lnTo>
                    <a:pt x="21600" y="7515"/>
                  </a:lnTo>
                  <a:cubicBezTo>
                    <a:pt x="21600" y="7515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1" name="Shape"/>
            <p:cNvSpPr/>
            <p:nvPr/>
          </p:nvSpPr>
          <p:spPr>
            <a:xfrm>
              <a:off x="5940881" y="6746571"/>
              <a:ext cx="532651" cy="54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43" y="911"/>
                  </a:moveTo>
                  <a:lnTo>
                    <a:pt x="2971" y="858"/>
                  </a:lnTo>
                  <a:lnTo>
                    <a:pt x="1486" y="750"/>
                  </a:lnTo>
                  <a:lnTo>
                    <a:pt x="1029" y="268"/>
                  </a:lnTo>
                  <a:lnTo>
                    <a:pt x="0" y="0"/>
                  </a:lnTo>
                  <a:lnTo>
                    <a:pt x="57" y="1394"/>
                  </a:lnTo>
                  <a:lnTo>
                    <a:pt x="1086" y="2680"/>
                  </a:lnTo>
                  <a:lnTo>
                    <a:pt x="2400" y="3430"/>
                  </a:lnTo>
                  <a:lnTo>
                    <a:pt x="3143" y="4127"/>
                  </a:lnTo>
                  <a:lnTo>
                    <a:pt x="3886" y="4502"/>
                  </a:lnTo>
                  <a:lnTo>
                    <a:pt x="4686" y="5735"/>
                  </a:lnTo>
                  <a:lnTo>
                    <a:pt x="4971" y="6807"/>
                  </a:lnTo>
                  <a:lnTo>
                    <a:pt x="6514" y="7182"/>
                  </a:lnTo>
                  <a:lnTo>
                    <a:pt x="7200" y="8468"/>
                  </a:lnTo>
                  <a:lnTo>
                    <a:pt x="7943" y="9862"/>
                  </a:lnTo>
                  <a:lnTo>
                    <a:pt x="8057" y="10452"/>
                  </a:lnTo>
                  <a:lnTo>
                    <a:pt x="8914" y="10720"/>
                  </a:lnTo>
                  <a:lnTo>
                    <a:pt x="9829" y="12060"/>
                  </a:lnTo>
                  <a:lnTo>
                    <a:pt x="10686" y="13507"/>
                  </a:lnTo>
                  <a:lnTo>
                    <a:pt x="11086" y="14900"/>
                  </a:lnTo>
                  <a:lnTo>
                    <a:pt x="12400" y="15651"/>
                  </a:lnTo>
                  <a:lnTo>
                    <a:pt x="13314" y="17098"/>
                  </a:lnTo>
                  <a:lnTo>
                    <a:pt x="14629" y="18170"/>
                  </a:lnTo>
                  <a:lnTo>
                    <a:pt x="15771" y="19242"/>
                  </a:lnTo>
                  <a:lnTo>
                    <a:pt x="17143" y="19724"/>
                  </a:lnTo>
                  <a:lnTo>
                    <a:pt x="17829" y="20635"/>
                  </a:lnTo>
                  <a:lnTo>
                    <a:pt x="18286" y="21546"/>
                  </a:lnTo>
                  <a:lnTo>
                    <a:pt x="19143" y="21064"/>
                  </a:lnTo>
                  <a:lnTo>
                    <a:pt x="20343" y="21010"/>
                  </a:lnTo>
                  <a:lnTo>
                    <a:pt x="21029" y="21600"/>
                  </a:lnTo>
                  <a:lnTo>
                    <a:pt x="21086" y="20153"/>
                  </a:lnTo>
                  <a:lnTo>
                    <a:pt x="21143" y="18116"/>
                  </a:lnTo>
                  <a:lnTo>
                    <a:pt x="21086" y="17259"/>
                  </a:lnTo>
                  <a:lnTo>
                    <a:pt x="21600" y="16562"/>
                  </a:lnTo>
                  <a:lnTo>
                    <a:pt x="21314" y="15704"/>
                  </a:lnTo>
                  <a:lnTo>
                    <a:pt x="19886" y="15168"/>
                  </a:lnTo>
                  <a:lnTo>
                    <a:pt x="19086" y="14900"/>
                  </a:lnTo>
                  <a:lnTo>
                    <a:pt x="18686" y="13828"/>
                  </a:lnTo>
                  <a:lnTo>
                    <a:pt x="18400" y="12435"/>
                  </a:lnTo>
                  <a:lnTo>
                    <a:pt x="16800" y="12381"/>
                  </a:lnTo>
                  <a:lnTo>
                    <a:pt x="16229" y="12060"/>
                  </a:lnTo>
                  <a:lnTo>
                    <a:pt x="16571" y="11577"/>
                  </a:lnTo>
                  <a:lnTo>
                    <a:pt x="16971" y="11041"/>
                  </a:lnTo>
                  <a:lnTo>
                    <a:pt x="17143" y="10344"/>
                  </a:lnTo>
                  <a:lnTo>
                    <a:pt x="16286" y="9594"/>
                  </a:lnTo>
                  <a:lnTo>
                    <a:pt x="15086" y="9487"/>
                  </a:lnTo>
                  <a:lnTo>
                    <a:pt x="14743" y="8468"/>
                  </a:lnTo>
                  <a:lnTo>
                    <a:pt x="13886" y="7933"/>
                  </a:lnTo>
                  <a:lnTo>
                    <a:pt x="13029" y="7075"/>
                  </a:lnTo>
                  <a:lnTo>
                    <a:pt x="12286" y="6861"/>
                  </a:lnTo>
                  <a:lnTo>
                    <a:pt x="11771" y="7075"/>
                  </a:lnTo>
                  <a:lnTo>
                    <a:pt x="10914" y="6539"/>
                  </a:lnTo>
                  <a:lnTo>
                    <a:pt x="9943" y="6057"/>
                  </a:lnTo>
                  <a:lnTo>
                    <a:pt x="9371" y="5360"/>
                  </a:lnTo>
                  <a:lnTo>
                    <a:pt x="9029" y="4877"/>
                  </a:lnTo>
                  <a:lnTo>
                    <a:pt x="7886" y="4181"/>
                  </a:lnTo>
                  <a:lnTo>
                    <a:pt x="7029" y="3966"/>
                  </a:lnTo>
                  <a:lnTo>
                    <a:pt x="6571" y="3377"/>
                  </a:lnTo>
                  <a:lnTo>
                    <a:pt x="5829" y="3109"/>
                  </a:lnTo>
                  <a:lnTo>
                    <a:pt x="5886" y="2519"/>
                  </a:lnTo>
                  <a:lnTo>
                    <a:pt x="5429" y="1876"/>
                  </a:lnTo>
                  <a:lnTo>
                    <a:pt x="5086" y="1554"/>
                  </a:lnTo>
                  <a:cubicBezTo>
                    <a:pt x="5086" y="1554"/>
                    <a:pt x="4743" y="911"/>
                    <a:pt x="4743" y="9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2" name="Shape"/>
            <p:cNvSpPr/>
            <p:nvPr/>
          </p:nvSpPr>
          <p:spPr>
            <a:xfrm>
              <a:off x="6425621" y="7082815"/>
              <a:ext cx="80795" cy="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41"/>
                  </a:moveTo>
                  <a:lnTo>
                    <a:pt x="3517" y="959"/>
                  </a:lnTo>
                  <a:lnTo>
                    <a:pt x="8038" y="3839"/>
                  </a:lnTo>
                  <a:lnTo>
                    <a:pt x="11052" y="0"/>
                  </a:lnTo>
                  <a:lnTo>
                    <a:pt x="15572" y="12960"/>
                  </a:lnTo>
                  <a:lnTo>
                    <a:pt x="21600" y="16321"/>
                  </a:lnTo>
                  <a:lnTo>
                    <a:pt x="21600" y="21600"/>
                  </a:lnTo>
                  <a:lnTo>
                    <a:pt x="15069" y="20641"/>
                  </a:lnTo>
                  <a:lnTo>
                    <a:pt x="11552" y="15359"/>
                  </a:lnTo>
                  <a:lnTo>
                    <a:pt x="6528" y="12001"/>
                  </a:lnTo>
                  <a:lnTo>
                    <a:pt x="500" y="8159"/>
                  </a:lnTo>
                  <a:cubicBezTo>
                    <a:pt x="500" y="8159"/>
                    <a:pt x="0" y="6241"/>
                    <a:pt x="0" y="62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3" name="Shape"/>
            <p:cNvSpPr/>
            <p:nvPr/>
          </p:nvSpPr>
          <p:spPr>
            <a:xfrm>
              <a:off x="6549623" y="7137048"/>
              <a:ext cx="24430" cy="2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" y="0"/>
                  </a:moveTo>
                  <a:lnTo>
                    <a:pt x="0" y="21600"/>
                  </a:lnTo>
                  <a:lnTo>
                    <a:pt x="16616" y="20255"/>
                  </a:lnTo>
                  <a:lnTo>
                    <a:pt x="21600" y="9447"/>
                  </a:lnTo>
                  <a:cubicBezTo>
                    <a:pt x="21600" y="9447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4" name="Shape"/>
            <p:cNvSpPr/>
            <p:nvPr/>
          </p:nvSpPr>
          <p:spPr>
            <a:xfrm>
              <a:off x="6605990" y="6811652"/>
              <a:ext cx="492271" cy="41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0" y="6171"/>
                  </a:moveTo>
                  <a:lnTo>
                    <a:pt x="577" y="6546"/>
                  </a:lnTo>
                  <a:lnTo>
                    <a:pt x="0" y="7948"/>
                  </a:lnTo>
                  <a:lnTo>
                    <a:pt x="0" y="9257"/>
                  </a:lnTo>
                  <a:lnTo>
                    <a:pt x="247" y="10753"/>
                  </a:lnTo>
                  <a:lnTo>
                    <a:pt x="1237" y="11876"/>
                  </a:lnTo>
                  <a:lnTo>
                    <a:pt x="1072" y="13371"/>
                  </a:lnTo>
                  <a:lnTo>
                    <a:pt x="2308" y="13559"/>
                  </a:lnTo>
                  <a:lnTo>
                    <a:pt x="2638" y="15242"/>
                  </a:lnTo>
                  <a:lnTo>
                    <a:pt x="2391" y="16364"/>
                  </a:lnTo>
                  <a:lnTo>
                    <a:pt x="2803" y="18140"/>
                  </a:lnTo>
                  <a:lnTo>
                    <a:pt x="4617" y="18047"/>
                  </a:lnTo>
                  <a:lnTo>
                    <a:pt x="5936" y="17860"/>
                  </a:lnTo>
                  <a:lnTo>
                    <a:pt x="6348" y="19075"/>
                  </a:lnTo>
                  <a:lnTo>
                    <a:pt x="6431" y="19730"/>
                  </a:lnTo>
                  <a:lnTo>
                    <a:pt x="8409" y="18982"/>
                  </a:lnTo>
                  <a:lnTo>
                    <a:pt x="8987" y="18327"/>
                  </a:lnTo>
                  <a:lnTo>
                    <a:pt x="10223" y="19450"/>
                  </a:lnTo>
                  <a:lnTo>
                    <a:pt x="11625" y="19262"/>
                  </a:lnTo>
                  <a:lnTo>
                    <a:pt x="12202" y="20197"/>
                  </a:lnTo>
                  <a:lnTo>
                    <a:pt x="12037" y="21600"/>
                  </a:lnTo>
                  <a:lnTo>
                    <a:pt x="14428" y="19917"/>
                  </a:lnTo>
                  <a:lnTo>
                    <a:pt x="16242" y="18888"/>
                  </a:lnTo>
                  <a:lnTo>
                    <a:pt x="15994" y="17486"/>
                  </a:lnTo>
                  <a:lnTo>
                    <a:pt x="16571" y="16644"/>
                  </a:lnTo>
                  <a:lnTo>
                    <a:pt x="15912" y="14587"/>
                  </a:lnTo>
                  <a:lnTo>
                    <a:pt x="16901" y="13745"/>
                  </a:lnTo>
                  <a:lnTo>
                    <a:pt x="17973" y="13371"/>
                  </a:lnTo>
                  <a:lnTo>
                    <a:pt x="18633" y="12249"/>
                  </a:lnTo>
                  <a:lnTo>
                    <a:pt x="18550" y="11314"/>
                  </a:lnTo>
                  <a:lnTo>
                    <a:pt x="19209" y="9070"/>
                  </a:lnTo>
                  <a:lnTo>
                    <a:pt x="21600" y="9163"/>
                  </a:lnTo>
                  <a:lnTo>
                    <a:pt x="19457" y="6546"/>
                  </a:lnTo>
                  <a:lnTo>
                    <a:pt x="18550" y="5797"/>
                  </a:lnTo>
                  <a:lnTo>
                    <a:pt x="19375" y="5704"/>
                  </a:lnTo>
                  <a:lnTo>
                    <a:pt x="19045" y="3834"/>
                  </a:lnTo>
                  <a:lnTo>
                    <a:pt x="18385" y="2431"/>
                  </a:lnTo>
                  <a:lnTo>
                    <a:pt x="18468" y="1309"/>
                  </a:lnTo>
                  <a:lnTo>
                    <a:pt x="18633" y="748"/>
                  </a:lnTo>
                  <a:lnTo>
                    <a:pt x="15974" y="0"/>
                  </a:lnTo>
                  <a:lnTo>
                    <a:pt x="14985" y="491"/>
                  </a:lnTo>
                  <a:lnTo>
                    <a:pt x="14675" y="1683"/>
                  </a:lnTo>
                  <a:lnTo>
                    <a:pt x="14263" y="2618"/>
                  </a:lnTo>
                  <a:lnTo>
                    <a:pt x="13851" y="3647"/>
                  </a:lnTo>
                  <a:lnTo>
                    <a:pt x="13274" y="4582"/>
                  </a:lnTo>
                  <a:lnTo>
                    <a:pt x="12697" y="5424"/>
                  </a:lnTo>
                  <a:lnTo>
                    <a:pt x="12120" y="6265"/>
                  </a:lnTo>
                  <a:lnTo>
                    <a:pt x="11398" y="6943"/>
                  </a:lnTo>
                  <a:lnTo>
                    <a:pt x="10718" y="7387"/>
                  </a:lnTo>
                  <a:lnTo>
                    <a:pt x="9729" y="7107"/>
                  </a:lnTo>
                  <a:lnTo>
                    <a:pt x="8410" y="6826"/>
                  </a:lnTo>
                  <a:lnTo>
                    <a:pt x="7503" y="7480"/>
                  </a:lnTo>
                  <a:lnTo>
                    <a:pt x="6576" y="8275"/>
                  </a:lnTo>
                  <a:lnTo>
                    <a:pt x="4947" y="8602"/>
                  </a:lnTo>
                  <a:lnTo>
                    <a:pt x="3711" y="8602"/>
                  </a:lnTo>
                  <a:lnTo>
                    <a:pt x="3051" y="8602"/>
                  </a:lnTo>
                  <a:lnTo>
                    <a:pt x="2495" y="7294"/>
                  </a:lnTo>
                  <a:lnTo>
                    <a:pt x="2062" y="6546"/>
                  </a:lnTo>
                  <a:cubicBezTo>
                    <a:pt x="2062" y="6546"/>
                    <a:pt x="1690" y="6171"/>
                    <a:pt x="1690" y="61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5" name="Shape"/>
            <p:cNvSpPr/>
            <p:nvPr/>
          </p:nvSpPr>
          <p:spPr>
            <a:xfrm>
              <a:off x="6425621" y="7299747"/>
              <a:ext cx="995803" cy="158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652" y="1228"/>
                  </a:moveTo>
                  <a:lnTo>
                    <a:pt x="611" y="3191"/>
                  </a:lnTo>
                  <a:lnTo>
                    <a:pt x="0" y="5891"/>
                  </a:lnTo>
                  <a:lnTo>
                    <a:pt x="570" y="6873"/>
                  </a:lnTo>
                  <a:lnTo>
                    <a:pt x="1019" y="7119"/>
                  </a:lnTo>
                  <a:lnTo>
                    <a:pt x="1100" y="10064"/>
                  </a:lnTo>
                  <a:lnTo>
                    <a:pt x="1834" y="9818"/>
                  </a:lnTo>
                  <a:lnTo>
                    <a:pt x="2608" y="10801"/>
                  </a:lnTo>
                  <a:lnTo>
                    <a:pt x="3260" y="13010"/>
                  </a:lnTo>
                  <a:lnTo>
                    <a:pt x="3912" y="10801"/>
                  </a:lnTo>
                  <a:lnTo>
                    <a:pt x="5135" y="12273"/>
                  </a:lnTo>
                  <a:lnTo>
                    <a:pt x="5420" y="14973"/>
                  </a:lnTo>
                  <a:cubicBezTo>
                    <a:pt x="5420" y="14973"/>
                    <a:pt x="5624" y="17182"/>
                    <a:pt x="5746" y="17182"/>
                  </a:cubicBezTo>
                  <a:cubicBezTo>
                    <a:pt x="5869" y="17182"/>
                    <a:pt x="6847" y="16936"/>
                    <a:pt x="6847" y="16936"/>
                  </a:cubicBezTo>
                  <a:lnTo>
                    <a:pt x="7580" y="15463"/>
                  </a:lnTo>
                  <a:lnTo>
                    <a:pt x="8640" y="17182"/>
                  </a:lnTo>
                  <a:lnTo>
                    <a:pt x="9007" y="16446"/>
                  </a:lnTo>
                  <a:lnTo>
                    <a:pt x="9618" y="18164"/>
                  </a:lnTo>
                  <a:lnTo>
                    <a:pt x="9903" y="17918"/>
                  </a:lnTo>
                  <a:lnTo>
                    <a:pt x="9577" y="14727"/>
                  </a:lnTo>
                  <a:lnTo>
                    <a:pt x="10148" y="16200"/>
                  </a:lnTo>
                  <a:lnTo>
                    <a:pt x="10474" y="17182"/>
                  </a:lnTo>
                  <a:lnTo>
                    <a:pt x="10759" y="18409"/>
                  </a:lnTo>
                  <a:lnTo>
                    <a:pt x="11126" y="16691"/>
                  </a:lnTo>
                  <a:lnTo>
                    <a:pt x="11574" y="16691"/>
                  </a:lnTo>
                  <a:lnTo>
                    <a:pt x="11411" y="18164"/>
                  </a:lnTo>
                  <a:lnTo>
                    <a:pt x="12022" y="18901"/>
                  </a:lnTo>
                  <a:lnTo>
                    <a:pt x="12226" y="17675"/>
                  </a:lnTo>
                  <a:lnTo>
                    <a:pt x="12226" y="17672"/>
                  </a:lnTo>
                  <a:lnTo>
                    <a:pt x="12389" y="19637"/>
                  </a:lnTo>
                  <a:cubicBezTo>
                    <a:pt x="12389" y="19637"/>
                    <a:pt x="11981" y="21108"/>
                    <a:pt x="12308" y="21354"/>
                  </a:cubicBezTo>
                  <a:cubicBezTo>
                    <a:pt x="12634" y="21600"/>
                    <a:pt x="13530" y="21354"/>
                    <a:pt x="13530" y="21354"/>
                  </a:cubicBezTo>
                  <a:lnTo>
                    <a:pt x="13816" y="19637"/>
                  </a:lnTo>
                  <a:cubicBezTo>
                    <a:pt x="13816" y="19637"/>
                    <a:pt x="13856" y="17915"/>
                    <a:pt x="13979" y="18409"/>
                  </a:cubicBezTo>
                  <a:cubicBezTo>
                    <a:pt x="14101" y="18901"/>
                    <a:pt x="14549" y="19145"/>
                    <a:pt x="14549" y="19145"/>
                  </a:cubicBezTo>
                  <a:lnTo>
                    <a:pt x="14957" y="17428"/>
                  </a:lnTo>
                  <a:cubicBezTo>
                    <a:pt x="14957" y="17428"/>
                    <a:pt x="15324" y="16200"/>
                    <a:pt x="15364" y="16936"/>
                  </a:cubicBezTo>
                  <a:cubicBezTo>
                    <a:pt x="15405" y="17672"/>
                    <a:pt x="15487" y="18655"/>
                    <a:pt x="15487" y="18655"/>
                  </a:cubicBezTo>
                  <a:lnTo>
                    <a:pt x="16750" y="18901"/>
                  </a:lnTo>
                  <a:lnTo>
                    <a:pt x="17525" y="19391"/>
                  </a:lnTo>
                  <a:lnTo>
                    <a:pt x="18666" y="18655"/>
                  </a:lnTo>
                  <a:lnTo>
                    <a:pt x="19236" y="16936"/>
                  </a:lnTo>
                  <a:lnTo>
                    <a:pt x="19358" y="18164"/>
                  </a:lnTo>
                  <a:lnTo>
                    <a:pt x="20011" y="15955"/>
                  </a:lnTo>
                  <a:lnTo>
                    <a:pt x="20459" y="15955"/>
                  </a:lnTo>
                  <a:lnTo>
                    <a:pt x="21600" y="14973"/>
                  </a:lnTo>
                  <a:lnTo>
                    <a:pt x="20581" y="14482"/>
                  </a:lnTo>
                  <a:lnTo>
                    <a:pt x="19807" y="13991"/>
                  </a:lnTo>
                  <a:lnTo>
                    <a:pt x="19521" y="15463"/>
                  </a:lnTo>
                  <a:lnTo>
                    <a:pt x="19236" y="15219"/>
                  </a:lnTo>
                  <a:cubicBezTo>
                    <a:pt x="19236" y="15219"/>
                    <a:pt x="18991" y="13746"/>
                    <a:pt x="18869" y="14237"/>
                  </a:cubicBezTo>
                  <a:cubicBezTo>
                    <a:pt x="18747" y="14727"/>
                    <a:pt x="18217" y="15955"/>
                    <a:pt x="18217" y="15955"/>
                  </a:cubicBezTo>
                  <a:lnTo>
                    <a:pt x="17687" y="16691"/>
                  </a:lnTo>
                  <a:lnTo>
                    <a:pt x="16994" y="16446"/>
                  </a:lnTo>
                  <a:lnTo>
                    <a:pt x="16057" y="14973"/>
                  </a:lnTo>
                  <a:lnTo>
                    <a:pt x="15527" y="16936"/>
                  </a:lnTo>
                  <a:lnTo>
                    <a:pt x="14957" y="15955"/>
                  </a:lnTo>
                  <a:lnTo>
                    <a:pt x="14590" y="14237"/>
                  </a:lnTo>
                  <a:lnTo>
                    <a:pt x="13775" y="14973"/>
                  </a:lnTo>
                  <a:lnTo>
                    <a:pt x="13286" y="14237"/>
                  </a:lnTo>
                  <a:lnTo>
                    <a:pt x="13734" y="16936"/>
                  </a:lnTo>
                  <a:lnTo>
                    <a:pt x="13286" y="16691"/>
                  </a:lnTo>
                  <a:lnTo>
                    <a:pt x="12756" y="15709"/>
                  </a:lnTo>
                  <a:lnTo>
                    <a:pt x="12267" y="15219"/>
                  </a:lnTo>
                  <a:lnTo>
                    <a:pt x="11819" y="14727"/>
                  </a:lnTo>
                  <a:lnTo>
                    <a:pt x="11493" y="15219"/>
                  </a:lnTo>
                  <a:lnTo>
                    <a:pt x="11208" y="15709"/>
                  </a:lnTo>
                  <a:lnTo>
                    <a:pt x="10678" y="13500"/>
                  </a:lnTo>
                  <a:lnTo>
                    <a:pt x="10229" y="13500"/>
                  </a:lnTo>
                  <a:lnTo>
                    <a:pt x="9863" y="13991"/>
                  </a:lnTo>
                  <a:lnTo>
                    <a:pt x="9700" y="10555"/>
                  </a:lnTo>
                  <a:lnTo>
                    <a:pt x="9210" y="10801"/>
                  </a:lnTo>
                  <a:lnTo>
                    <a:pt x="8599" y="11537"/>
                  </a:lnTo>
                  <a:lnTo>
                    <a:pt x="8273" y="10064"/>
                  </a:lnTo>
                  <a:lnTo>
                    <a:pt x="7988" y="7855"/>
                  </a:lnTo>
                  <a:lnTo>
                    <a:pt x="7906" y="6137"/>
                  </a:lnTo>
                  <a:lnTo>
                    <a:pt x="7051" y="6137"/>
                  </a:lnTo>
                  <a:lnTo>
                    <a:pt x="6195" y="3437"/>
                  </a:lnTo>
                  <a:lnTo>
                    <a:pt x="5828" y="4418"/>
                  </a:lnTo>
                  <a:lnTo>
                    <a:pt x="5583" y="7609"/>
                  </a:lnTo>
                  <a:lnTo>
                    <a:pt x="4931" y="6383"/>
                  </a:lnTo>
                  <a:lnTo>
                    <a:pt x="4279" y="5154"/>
                  </a:lnTo>
                  <a:lnTo>
                    <a:pt x="3668" y="6137"/>
                  </a:lnTo>
                  <a:lnTo>
                    <a:pt x="3220" y="2455"/>
                  </a:lnTo>
                  <a:lnTo>
                    <a:pt x="2405" y="1965"/>
                  </a:lnTo>
                  <a:lnTo>
                    <a:pt x="1793" y="0"/>
                  </a:lnTo>
                  <a:lnTo>
                    <a:pt x="1182" y="1473"/>
                  </a:lnTo>
                  <a:cubicBezTo>
                    <a:pt x="1182" y="1473"/>
                    <a:pt x="652" y="1228"/>
                    <a:pt x="652" y="122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6" name="Shape"/>
            <p:cNvSpPr/>
            <p:nvPr/>
          </p:nvSpPr>
          <p:spPr>
            <a:xfrm>
              <a:off x="7079457" y="6930963"/>
              <a:ext cx="341935" cy="35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14" y="0"/>
                  </a:moveTo>
                  <a:lnTo>
                    <a:pt x="19464" y="1219"/>
                  </a:lnTo>
                  <a:lnTo>
                    <a:pt x="17684" y="2437"/>
                  </a:lnTo>
                  <a:lnTo>
                    <a:pt x="15192" y="2105"/>
                  </a:lnTo>
                  <a:lnTo>
                    <a:pt x="11987" y="2326"/>
                  </a:lnTo>
                  <a:lnTo>
                    <a:pt x="9614" y="1329"/>
                  </a:lnTo>
                  <a:lnTo>
                    <a:pt x="7121" y="997"/>
                  </a:lnTo>
                  <a:lnTo>
                    <a:pt x="5934" y="2548"/>
                  </a:lnTo>
                  <a:lnTo>
                    <a:pt x="4866" y="3102"/>
                  </a:lnTo>
                  <a:lnTo>
                    <a:pt x="3798" y="3766"/>
                  </a:lnTo>
                  <a:lnTo>
                    <a:pt x="3917" y="5760"/>
                  </a:lnTo>
                  <a:lnTo>
                    <a:pt x="3917" y="7643"/>
                  </a:lnTo>
                  <a:lnTo>
                    <a:pt x="2492" y="8640"/>
                  </a:lnTo>
                  <a:lnTo>
                    <a:pt x="2611" y="10856"/>
                  </a:lnTo>
                  <a:lnTo>
                    <a:pt x="1899" y="12406"/>
                  </a:lnTo>
                  <a:lnTo>
                    <a:pt x="0" y="12850"/>
                  </a:lnTo>
                  <a:lnTo>
                    <a:pt x="712" y="15065"/>
                  </a:lnTo>
                  <a:lnTo>
                    <a:pt x="1543" y="15397"/>
                  </a:lnTo>
                  <a:lnTo>
                    <a:pt x="2374" y="14844"/>
                  </a:lnTo>
                  <a:lnTo>
                    <a:pt x="3323" y="16283"/>
                  </a:lnTo>
                  <a:lnTo>
                    <a:pt x="3680" y="18277"/>
                  </a:lnTo>
                  <a:lnTo>
                    <a:pt x="2611" y="19938"/>
                  </a:lnTo>
                  <a:lnTo>
                    <a:pt x="3086" y="21600"/>
                  </a:lnTo>
                  <a:lnTo>
                    <a:pt x="6172" y="21379"/>
                  </a:lnTo>
                  <a:lnTo>
                    <a:pt x="5341" y="19717"/>
                  </a:lnTo>
                  <a:lnTo>
                    <a:pt x="5816" y="18056"/>
                  </a:lnTo>
                  <a:lnTo>
                    <a:pt x="5935" y="15951"/>
                  </a:lnTo>
                  <a:lnTo>
                    <a:pt x="5460" y="14289"/>
                  </a:lnTo>
                  <a:lnTo>
                    <a:pt x="5697" y="13292"/>
                  </a:lnTo>
                  <a:lnTo>
                    <a:pt x="6884" y="12739"/>
                  </a:lnTo>
                  <a:lnTo>
                    <a:pt x="7833" y="12628"/>
                  </a:lnTo>
                  <a:lnTo>
                    <a:pt x="7952" y="14622"/>
                  </a:lnTo>
                  <a:cubicBezTo>
                    <a:pt x="7952" y="14622"/>
                    <a:pt x="7121" y="15508"/>
                    <a:pt x="7477" y="15508"/>
                  </a:cubicBezTo>
                  <a:cubicBezTo>
                    <a:pt x="7833" y="15508"/>
                    <a:pt x="9139" y="16394"/>
                    <a:pt x="9139" y="16394"/>
                  </a:cubicBezTo>
                  <a:lnTo>
                    <a:pt x="9732" y="17170"/>
                  </a:lnTo>
                  <a:lnTo>
                    <a:pt x="9613" y="18720"/>
                  </a:lnTo>
                  <a:lnTo>
                    <a:pt x="11512" y="19828"/>
                  </a:lnTo>
                  <a:lnTo>
                    <a:pt x="12224" y="18499"/>
                  </a:lnTo>
                  <a:lnTo>
                    <a:pt x="12343" y="20493"/>
                  </a:lnTo>
                  <a:lnTo>
                    <a:pt x="13530" y="19606"/>
                  </a:lnTo>
                  <a:lnTo>
                    <a:pt x="13649" y="18167"/>
                  </a:lnTo>
                  <a:lnTo>
                    <a:pt x="13886" y="16837"/>
                  </a:lnTo>
                  <a:lnTo>
                    <a:pt x="12581" y="15840"/>
                  </a:lnTo>
                  <a:lnTo>
                    <a:pt x="11988" y="15065"/>
                  </a:lnTo>
                  <a:lnTo>
                    <a:pt x="12819" y="14622"/>
                  </a:lnTo>
                  <a:lnTo>
                    <a:pt x="11514" y="13071"/>
                  </a:lnTo>
                  <a:lnTo>
                    <a:pt x="10564" y="11631"/>
                  </a:lnTo>
                  <a:lnTo>
                    <a:pt x="9140" y="10745"/>
                  </a:lnTo>
                  <a:lnTo>
                    <a:pt x="10564" y="10413"/>
                  </a:lnTo>
                  <a:cubicBezTo>
                    <a:pt x="10564" y="10413"/>
                    <a:pt x="11632" y="10745"/>
                    <a:pt x="11870" y="10413"/>
                  </a:cubicBezTo>
                  <a:cubicBezTo>
                    <a:pt x="12107" y="10080"/>
                    <a:pt x="13057" y="8640"/>
                    <a:pt x="13057" y="8640"/>
                  </a:cubicBezTo>
                  <a:lnTo>
                    <a:pt x="14006" y="7643"/>
                  </a:lnTo>
                  <a:lnTo>
                    <a:pt x="15667" y="8086"/>
                  </a:lnTo>
                  <a:lnTo>
                    <a:pt x="16379" y="6646"/>
                  </a:lnTo>
                  <a:lnTo>
                    <a:pt x="13412" y="6425"/>
                  </a:lnTo>
                  <a:lnTo>
                    <a:pt x="13293" y="7311"/>
                  </a:lnTo>
                  <a:lnTo>
                    <a:pt x="11038" y="7422"/>
                  </a:lnTo>
                  <a:lnTo>
                    <a:pt x="9376" y="8197"/>
                  </a:lnTo>
                  <a:lnTo>
                    <a:pt x="7952" y="8972"/>
                  </a:lnTo>
                  <a:lnTo>
                    <a:pt x="6409" y="8640"/>
                  </a:lnTo>
                  <a:lnTo>
                    <a:pt x="6172" y="7643"/>
                  </a:lnTo>
                  <a:lnTo>
                    <a:pt x="5341" y="6757"/>
                  </a:lnTo>
                  <a:lnTo>
                    <a:pt x="5578" y="5539"/>
                  </a:lnTo>
                  <a:lnTo>
                    <a:pt x="6053" y="4320"/>
                  </a:lnTo>
                  <a:lnTo>
                    <a:pt x="7002" y="3988"/>
                  </a:lnTo>
                  <a:lnTo>
                    <a:pt x="9376" y="4099"/>
                  </a:lnTo>
                  <a:lnTo>
                    <a:pt x="11749" y="4210"/>
                  </a:lnTo>
                  <a:lnTo>
                    <a:pt x="13292" y="3988"/>
                  </a:lnTo>
                  <a:lnTo>
                    <a:pt x="14954" y="4431"/>
                  </a:lnTo>
                  <a:lnTo>
                    <a:pt x="16971" y="4431"/>
                  </a:lnTo>
                  <a:lnTo>
                    <a:pt x="18395" y="3988"/>
                  </a:lnTo>
                  <a:lnTo>
                    <a:pt x="19464" y="3323"/>
                  </a:lnTo>
                  <a:lnTo>
                    <a:pt x="21007" y="1662"/>
                  </a:lnTo>
                  <a:lnTo>
                    <a:pt x="21600" y="665"/>
                  </a:lnTo>
                  <a:cubicBezTo>
                    <a:pt x="21600" y="665"/>
                    <a:pt x="20414" y="0"/>
                    <a:pt x="2041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7" name="Shape"/>
            <p:cNvSpPr/>
            <p:nvPr/>
          </p:nvSpPr>
          <p:spPr>
            <a:xfrm>
              <a:off x="7665653" y="7039430"/>
              <a:ext cx="514783" cy="41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3" y="5142"/>
                  </a:moveTo>
                  <a:lnTo>
                    <a:pt x="21363" y="9724"/>
                  </a:lnTo>
                  <a:lnTo>
                    <a:pt x="21600" y="14026"/>
                  </a:lnTo>
                  <a:lnTo>
                    <a:pt x="20969" y="15241"/>
                  </a:lnTo>
                  <a:lnTo>
                    <a:pt x="21442" y="16457"/>
                  </a:lnTo>
                  <a:lnTo>
                    <a:pt x="21600" y="21600"/>
                  </a:lnTo>
                  <a:lnTo>
                    <a:pt x="19787" y="19543"/>
                  </a:lnTo>
                  <a:lnTo>
                    <a:pt x="19393" y="18888"/>
                  </a:lnTo>
                  <a:lnTo>
                    <a:pt x="18289" y="19262"/>
                  </a:lnTo>
                  <a:lnTo>
                    <a:pt x="17028" y="19075"/>
                  </a:lnTo>
                  <a:lnTo>
                    <a:pt x="15057" y="19449"/>
                  </a:lnTo>
                  <a:lnTo>
                    <a:pt x="15845" y="17766"/>
                  </a:lnTo>
                  <a:lnTo>
                    <a:pt x="16791" y="17392"/>
                  </a:lnTo>
                  <a:lnTo>
                    <a:pt x="17422" y="16551"/>
                  </a:lnTo>
                  <a:lnTo>
                    <a:pt x="16712" y="15709"/>
                  </a:lnTo>
                  <a:lnTo>
                    <a:pt x="16082" y="14119"/>
                  </a:lnTo>
                  <a:lnTo>
                    <a:pt x="15451" y="12717"/>
                  </a:lnTo>
                  <a:lnTo>
                    <a:pt x="14584" y="11782"/>
                  </a:lnTo>
                  <a:lnTo>
                    <a:pt x="12062" y="10847"/>
                  </a:lnTo>
                  <a:lnTo>
                    <a:pt x="9460" y="9911"/>
                  </a:lnTo>
                  <a:lnTo>
                    <a:pt x="8751" y="9911"/>
                  </a:lnTo>
                  <a:lnTo>
                    <a:pt x="7489" y="8883"/>
                  </a:lnTo>
                  <a:lnTo>
                    <a:pt x="6464" y="7948"/>
                  </a:lnTo>
                  <a:lnTo>
                    <a:pt x="5755" y="9070"/>
                  </a:lnTo>
                  <a:lnTo>
                    <a:pt x="4966" y="9163"/>
                  </a:lnTo>
                  <a:lnTo>
                    <a:pt x="4257" y="7761"/>
                  </a:lnTo>
                  <a:lnTo>
                    <a:pt x="4099" y="6732"/>
                  </a:lnTo>
                  <a:lnTo>
                    <a:pt x="1892" y="5704"/>
                  </a:lnTo>
                  <a:lnTo>
                    <a:pt x="2444" y="5049"/>
                  </a:lnTo>
                  <a:lnTo>
                    <a:pt x="4966" y="5236"/>
                  </a:lnTo>
                  <a:lnTo>
                    <a:pt x="6149" y="5142"/>
                  </a:lnTo>
                  <a:lnTo>
                    <a:pt x="6937" y="4581"/>
                  </a:lnTo>
                  <a:lnTo>
                    <a:pt x="5912" y="4208"/>
                  </a:lnTo>
                  <a:lnTo>
                    <a:pt x="3863" y="4114"/>
                  </a:lnTo>
                  <a:lnTo>
                    <a:pt x="3074" y="4114"/>
                  </a:lnTo>
                  <a:lnTo>
                    <a:pt x="2601" y="3086"/>
                  </a:lnTo>
                  <a:lnTo>
                    <a:pt x="1498" y="2525"/>
                  </a:lnTo>
                  <a:lnTo>
                    <a:pt x="158" y="2431"/>
                  </a:lnTo>
                  <a:lnTo>
                    <a:pt x="0" y="1403"/>
                  </a:lnTo>
                  <a:cubicBezTo>
                    <a:pt x="0" y="1403"/>
                    <a:pt x="394" y="1403"/>
                    <a:pt x="867" y="1403"/>
                  </a:cubicBezTo>
                  <a:cubicBezTo>
                    <a:pt x="1340" y="1403"/>
                    <a:pt x="1971" y="1028"/>
                    <a:pt x="1971" y="1028"/>
                  </a:cubicBezTo>
                  <a:lnTo>
                    <a:pt x="3153" y="0"/>
                  </a:lnTo>
                  <a:lnTo>
                    <a:pt x="5282" y="187"/>
                  </a:lnTo>
                  <a:lnTo>
                    <a:pt x="6622" y="842"/>
                  </a:lnTo>
                  <a:lnTo>
                    <a:pt x="7174" y="2244"/>
                  </a:lnTo>
                  <a:lnTo>
                    <a:pt x="7174" y="2898"/>
                  </a:lnTo>
                  <a:lnTo>
                    <a:pt x="7489" y="3553"/>
                  </a:lnTo>
                  <a:lnTo>
                    <a:pt x="7253" y="4020"/>
                  </a:lnTo>
                  <a:lnTo>
                    <a:pt x="8041" y="5049"/>
                  </a:lnTo>
                  <a:lnTo>
                    <a:pt x="8041" y="6171"/>
                  </a:lnTo>
                  <a:lnTo>
                    <a:pt x="8751" y="6358"/>
                  </a:lnTo>
                  <a:lnTo>
                    <a:pt x="9224" y="7294"/>
                  </a:lnTo>
                  <a:lnTo>
                    <a:pt x="10327" y="7480"/>
                  </a:lnTo>
                  <a:lnTo>
                    <a:pt x="10958" y="6265"/>
                  </a:lnTo>
                  <a:lnTo>
                    <a:pt x="11983" y="5236"/>
                  </a:lnTo>
                  <a:lnTo>
                    <a:pt x="11983" y="4581"/>
                  </a:lnTo>
                  <a:lnTo>
                    <a:pt x="13244" y="4208"/>
                  </a:lnTo>
                  <a:lnTo>
                    <a:pt x="13087" y="3459"/>
                  </a:lnTo>
                  <a:lnTo>
                    <a:pt x="14269" y="2618"/>
                  </a:lnTo>
                  <a:lnTo>
                    <a:pt x="15531" y="2805"/>
                  </a:lnTo>
                  <a:lnTo>
                    <a:pt x="16871" y="3927"/>
                  </a:lnTo>
                  <a:lnTo>
                    <a:pt x="18605" y="4862"/>
                  </a:lnTo>
                  <a:lnTo>
                    <a:pt x="19867" y="4956"/>
                  </a:lnTo>
                  <a:cubicBezTo>
                    <a:pt x="19867" y="4956"/>
                    <a:pt x="21363" y="5142"/>
                    <a:pt x="21363" y="51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8" name="Shape"/>
            <p:cNvSpPr/>
            <p:nvPr/>
          </p:nvSpPr>
          <p:spPr>
            <a:xfrm>
              <a:off x="7507833" y="6909270"/>
              <a:ext cx="69510" cy="14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43" y="0"/>
                  </a:moveTo>
                  <a:lnTo>
                    <a:pt x="1752" y="5067"/>
                  </a:lnTo>
                  <a:lnTo>
                    <a:pt x="0" y="10400"/>
                  </a:lnTo>
                  <a:lnTo>
                    <a:pt x="4670" y="12000"/>
                  </a:lnTo>
                  <a:lnTo>
                    <a:pt x="4085" y="17067"/>
                  </a:lnTo>
                  <a:lnTo>
                    <a:pt x="15760" y="21600"/>
                  </a:lnTo>
                  <a:lnTo>
                    <a:pt x="11091" y="13867"/>
                  </a:lnTo>
                  <a:lnTo>
                    <a:pt x="18682" y="12800"/>
                  </a:lnTo>
                  <a:lnTo>
                    <a:pt x="16930" y="8800"/>
                  </a:lnTo>
                  <a:lnTo>
                    <a:pt x="21600" y="5867"/>
                  </a:lnTo>
                  <a:lnTo>
                    <a:pt x="12842" y="6934"/>
                  </a:lnTo>
                  <a:lnTo>
                    <a:pt x="7003" y="5067"/>
                  </a:lnTo>
                  <a:cubicBezTo>
                    <a:pt x="7003" y="5067"/>
                    <a:pt x="9343" y="0"/>
                    <a:pt x="93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9" name="Shape"/>
            <p:cNvSpPr/>
            <p:nvPr/>
          </p:nvSpPr>
          <p:spPr>
            <a:xfrm>
              <a:off x="7541648" y="7147895"/>
              <a:ext cx="137149" cy="5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4142" y="0"/>
                  </a:lnTo>
                  <a:lnTo>
                    <a:pt x="13907" y="5041"/>
                  </a:lnTo>
                  <a:lnTo>
                    <a:pt x="19825" y="5041"/>
                  </a:lnTo>
                  <a:lnTo>
                    <a:pt x="21600" y="14403"/>
                  </a:lnTo>
                  <a:lnTo>
                    <a:pt x="18937" y="21600"/>
                  </a:lnTo>
                  <a:lnTo>
                    <a:pt x="12723" y="12243"/>
                  </a:lnTo>
                  <a:lnTo>
                    <a:pt x="5325" y="12243"/>
                  </a:lnTo>
                  <a:lnTo>
                    <a:pt x="886" y="11521"/>
                  </a:lnTo>
                  <a:cubicBezTo>
                    <a:pt x="886" y="11521"/>
                    <a:pt x="0" y="4320"/>
                    <a:pt x="0" y="432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0" name="Shape"/>
            <p:cNvSpPr/>
            <p:nvPr/>
          </p:nvSpPr>
          <p:spPr>
            <a:xfrm>
              <a:off x="7440193" y="7158740"/>
              <a:ext cx="62425" cy="4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extrusionOk="0">
                  <a:moveTo>
                    <a:pt x="6311" y="2700"/>
                  </a:moveTo>
                  <a:cubicBezTo>
                    <a:pt x="6311" y="2700"/>
                    <a:pt x="-1095" y="5400"/>
                    <a:pt x="138" y="8100"/>
                  </a:cubicBezTo>
                  <a:cubicBezTo>
                    <a:pt x="1371" y="10800"/>
                    <a:pt x="5074" y="21600"/>
                    <a:pt x="6926" y="21600"/>
                  </a:cubicBezTo>
                  <a:cubicBezTo>
                    <a:pt x="8777" y="21600"/>
                    <a:pt x="18653" y="15298"/>
                    <a:pt x="18653" y="15298"/>
                  </a:cubicBezTo>
                  <a:lnTo>
                    <a:pt x="20505" y="6302"/>
                  </a:lnTo>
                  <a:lnTo>
                    <a:pt x="14950" y="0"/>
                  </a:lnTo>
                  <a:cubicBezTo>
                    <a:pt x="14950" y="0"/>
                    <a:pt x="6311" y="2700"/>
                    <a:pt x="6311" y="27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1" name="Shape"/>
            <p:cNvSpPr/>
            <p:nvPr/>
          </p:nvSpPr>
          <p:spPr>
            <a:xfrm>
              <a:off x="7338734" y="7440752"/>
              <a:ext cx="63874" cy="68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1" y="0"/>
                  </a:moveTo>
                  <a:lnTo>
                    <a:pt x="21600" y="9663"/>
                  </a:lnTo>
                  <a:lnTo>
                    <a:pt x="14612" y="17054"/>
                  </a:lnTo>
                  <a:lnTo>
                    <a:pt x="7624" y="18759"/>
                  </a:lnTo>
                  <a:lnTo>
                    <a:pt x="637" y="21600"/>
                  </a:lnTo>
                  <a:lnTo>
                    <a:pt x="0" y="13073"/>
                  </a:lnTo>
                  <a:lnTo>
                    <a:pt x="6988" y="5116"/>
                  </a:lnTo>
                  <a:lnTo>
                    <a:pt x="15882" y="2272"/>
                  </a:lnTo>
                  <a:cubicBezTo>
                    <a:pt x="15882" y="2272"/>
                    <a:pt x="20331" y="0"/>
                    <a:pt x="2033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2" name="Shape"/>
            <p:cNvSpPr/>
            <p:nvPr/>
          </p:nvSpPr>
          <p:spPr>
            <a:xfrm>
              <a:off x="7090730" y="7462446"/>
              <a:ext cx="100741" cy="4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11220" y="0"/>
                  </a:moveTo>
                  <a:lnTo>
                    <a:pt x="5157" y="896"/>
                  </a:lnTo>
                  <a:cubicBezTo>
                    <a:pt x="5157" y="896"/>
                    <a:pt x="-1284" y="1804"/>
                    <a:pt x="230" y="2700"/>
                  </a:cubicBezTo>
                  <a:cubicBezTo>
                    <a:pt x="1744" y="3591"/>
                    <a:pt x="8567" y="12598"/>
                    <a:pt x="8567" y="12598"/>
                  </a:cubicBezTo>
                  <a:lnTo>
                    <a:pt x="13493" y="8100"/>
                  </a:lnTo>
                  <a:lnTo>
                    <a:pt x="15010" y="21600"/>
                  </a:lnTo>
                  <a:lnTo>
                    <a:pt x="19936" y="21600"/>
                  </a:lnTo>
                  <a:lnTo>
                    <a:pt x="20316" y="10800"/>
                  </a:lnTo>
                  <a:lnTo>
                    <a:pt x="15769" y="4498"/>
                  </a:lnTo>
                  <a:lnTo>
                    <a:pt x="12739" y="1798"/>
                  </a:lnTo>
                  <a:cubicBezTo>
                    <a:pt x="12739" y="1798"/>
                    <a:pt x="11220" y="0"/>
                    <a:pt x="112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3" name="Shape"/>
            <p:cNvSpPr/>
            <p:nvPr/>
          </p:nvSpPr>
          <p:spPr>
            <a:xfrm>
              <a:off x="7395101" y="7408214"/>
              <a:ext cx="117432" cy="5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47"/>
                  </a:moveTo>
                  <a:lnTo>
                    <a:pt x="865" y="21600"/>
                  </a:lnTo>
                  <a:lnTo>
                    <a:pt x="6048" y="16691"/>
                  </a:lnTo>
                  <a:lnTo>
                    <a:pt x="11751" y="14727"/>
                  </a:lnTo>
                  <a:lnTo>
                    <a:pt x="17712" y="9327"/>
                  </a:lnTo>
                  <a:lnTo>
                    <a:pt x="21600" y="3927"/>
                  </a:lnTo>
                  <a:lnTo>
                    <a:pt x="17971" y="0"/>
                  </a:lnTo>
                  <a:lnTo>
                    <a:pt x="9936" y="982"/>
                  </a:lnTo>
                  <a:lnTo>
                    <a:pt x="7863" y="4909"/>
                  </a:lnTo>
                  <a:lnTo>
                    <a:pt x="1383" y="6873"/>
                  </a:lnTo>
                  <a:cubicBezTo>
                    <a:pt x="1383" y="6873"/>
                    <a:pt x="0" y="11947"/>
                    <a:pt x="0" y="119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4" name="Shape"/>
            <p:cNvSpPr/>
            <p:nvPr/>
          </p:nvSpPr>
          <p:spPr>
            <a:xfrm>
              <a:off x="5805606" y="5629374"/>
              <a:ext cx="420889" cy="91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6" y="43"/>
                  </a:moveTo>
                  <a:lnTo>
                    <a:pt x="11185" y="857"/>
                  </a:lnTo>
                  <a:lnTo>
                    <a:pt x="12053" y="1414"/>
                  </a:lnTo>
                  <a:lnTo>
                    <a:pt x="10317" y="1286"/>
                  </a:lnTo>
                  <a:lnTo>
                    <a:pt x="8581" y="1457"/>
                  </a:lnTo>
                  <a:lnTo>
                    <a:pt x="7038" y="2400"/>
                  </a:lnTo>
                  <a:lnTo>
                    <a:pt x="6653" y="3643"/>
                  </a:lnTo>
                  <a:lnTo>
                    <a:pt x="5399" y="4929"/>
                  </a:lnTo>
                  <a:lnTo>
                    <a:pt x="4917" y="5572"/>
                  </a:lnTo>
                  <a:lnTo>
                    <a:pt x="3567" y="5186"/>
                  </a:lnTo>
                  <a:lnTo>
                    <a:pt x="2218" y="5143"/>
                  </a:lnTo>
                  <a:lnTo>
                    <a:pt x="2410" y="6472"/>
                  </a:lnTo>
                  <a:lnTo>
                    <a:pt x="2121" y="7372"/>
                  </a:lnTo>
                  <a:lnTo>
                    <a:pt x="1350" y="7629"/>
                  </a:lnTo>
                  <a:lnTo>
                    <a:pt x="868" y="8314"/>
                  </a:lnTo>
                  <a:lnTo>
                    <a:pt x="579" y="8614"/>
                  </a:lnTo>
                  <a:lnTo>
                    <a:pt x="0" y="8529"/>
                  </a:lnTo>
                  <a:lnTo>
                    <a:pt x="97" y="9214"/>
                  </a:lnTo>
                  <a:lnTo>
                    <a:pt x="386" y="9728"/>
                  </a:lnTo>
                  <a:lnTo>
                    <a:pt x="1736" y="10329"/>
                  </a:lnTo>
                  <a:lnTo>
                    <a:pt x="2700" y="10457"/>
                  </a:lnTo>
                  <a:lnTo>
                    <a:pt x="3279" y="11271"/>
                  </a:lnTo>
                  <a:lnTo>
                    <a:pt x="3086" y="11657"/>
                  </a:lnTo>
                  <a:lnTo>
                    <a:pt x="4050" y="11357"/>
                  </a:lnTo>
                  <a:lnTo>
                    <a:pt x="4918" y="12214"/>
                  </a:lnTo>
                  <a:lnTo>
                    <a:pt x="5304" y="13157"/>
                  </a:lnTo>
                  <a:lnTo>
                    <a:pt x="5690" y="13971"/>
                  </a:lnTo>
                  <a:lnTo>
                    <a:pt x="4533" y="14314"/>
                  </a:lnTo>
                  <a:lnTo>
                    <a:pt x="4629" y="14914"/>
                  </a:lnTo>
                  <a:lnTo>
                    <a:pt x="6462" y="15257"/>
                  </a:lnTo>
                  <a:lnTo>
                    <a:pt x="7619" y="15086"/>
                  </a:lnTo>
                  <a:lnTo>
                    <a:pt x="9258" y="14614"/>
                  </a:lnTo>
                  <a:lnTo>
                    <a:pt x="10511" y="14400"/>
                  </a:lnTo>
                  <a:lnTo>
                    <a:pt x="10608" y="13543"/>
                  </a:lnTo>
                  <a:lnTo>
                    <a:pt x="11862" y="14057"/>
                  </a:lnTo>
                  <a:lnTo>
                    <a:pt x="12344" y="14443"/>
                  </a:lnTo>
                  <a:lnTo>
                    <a:pt x="12729" y="14829"/>
                  </a:lnTo>
                  <a:lnTo>
                    <a:pt x="13019" y="15771"/>
                  </a:lnTo>
                  <a:lnTo>
                    <a:pt x="14176" y="16800"/>
                  </a:lnTo>
                  <a:lnTo>
                    <a:pt x="14562" y="17486"/>
                  </a:lnTo>
                  <a:lnTo>
                    <a:pt x="15140" y="18257"/>
                  </a:lnTo>
                  <a:lnTo>
                    <a:pt x="15237" y="19200"/>
                  </a:lnTo>
                  <a:lnTo>
                    <a:pt x="15719" y="19972"/>
                  </a:lnTo>
                  <a:lnTo>
                    <a:pt x="14851" y="20571"/>
                  </a:lnTo>
                  <a:lnTo>
                    <a:pt x="14754" y="21300"/>
                  </a:lnTo>
                  <a:lnTo>
                    <a:pt x="15140" y="21600"/>
                  </a:lnTo>
                  <a:lnTo>
                    <a:pt x="15622" y="20957"/>
                  </a:lnTo>
                  <a:lnTo>
                    <a:pt x="16779" y="20357"/>
                  </a:lnTo>
                  <a:lnTo>
                    <a:pt x="17695" y="19575"/>
                  </a:lnTo>
                  <a:lnTo>
                    <a:pt x="17743" y="19029"/>
                  </a:lnTo>
                  <a:lnTo>
                    <a:pt x="17116" y="18386"/>
                  </a:lnTo>
                  <a:lnTo>
                    <a:pt x="17261" y="17614"/>
                  </a:lnTo>
                  <a:lnTo>
                    <a:pt x="17044" y="17229"/>
                  </a:lnTo>
                  <a:lnTo>
                    <a:pt x="16466" y="16811"/>
                  </a:lnTo>
                  <a:lnTo>
                    <a:pt x="15525" y="16554"/>
                  </a:lnTo>
                  <a:lnTo>
                    <a:pt x="14802" y="15814"/>
                  </a:lnTo>
                  <a:lnTo>
                    <a:pt x="16032" y="15461"/>
                  </a:lnTo>
                  <a:lnTo>
                    <a:pt x="15742" y="13629"/>
                  </a:lnTo>
                  <a:lnTo>
                    <a:pt x="14368" y="13339"/>
                  </a:lnTo>
                  <a:lnTo>
                    <a:pt x="13718" y="12150"/>
                  </a:lnTo>
                  <a:lnTo>
                    <a:pt x="12633" y="11571"/>
                  </a:lnTo>
                  <a:lnTo>
                    <a:pt x="13718" y="11121"/>
                  </a:lnTo>
                  <a:lnTo>
                    <a:pt x="14441" y="10446"/>
                  </a:lnTo>
                  <a:lnTo>
                    <a:pt x="16466" y="10414"/>
                  </a:lnTo>
                  <a:lnTo>
                    <a:pt x="17767" y="9804"/>
                  </a:lnTo>
                  <a:lnTo>
                    <a:pt x="19864" y="9300"/>
                  </a:lnTo>
                  <a:lnTo>
                    <a:pt x="19768" y="8786"/>
                  </a:lnTo>
                  <a:lnTo>
                    <a:pt x="20925" y="8700"/>
                  </a:lnTo>
                  <a:lnTo>
                    <a:pt x="21600" y="8229"/>
                  </a:lnTo>
                  <a:lnTo>
                    <a:pt x="19961" y="8229"/>
                  </a:lnTo>
                  <a:lnTo>
                    <a:pt x="17647" y="7243"/>
                  </a:lnTo>
                  <a:lnTo>
                    <a:pt x="17840" y="6600"/>
                  </a:lnTo>
                  <a:lnTo>
                    <a:pt x="17164" y="6171"/>
                  </a:lnTo>
                  <a:lnTo>
                    <a:pt x="16489" y="5057"/>
                  </a:lnTo>
                  <a:lnTo>
                    <a:pt x="13789" y="5228"/>
                  </a:lnTo>
                  <a:lnTo>
                    <a:pt x="13403" y="5271"/>
                  </a:lnTo>
                  <a:lnTo>
                    <a:pt x="13307" y="4672"/>
                  </a:lnTo>
                  <a:lnTo>
                    <a:pt x="13885" y="3986"/>
                  </a:lnTo>
                  <a:lnTo>
                    <a:pt x="14946" y="3300"/>
                  </a:lnTo>
                  <a:lnTo>
                    <a:pt x="15524" y="2829"/>
                  </a:lnTo>
                  <a:lnTo>
                    <a:pt x="15524" y="1586"/>
                  </a:lnTo>
                  <a:lnTo>
                    <a:pt x="15621" y="1029"/>
                  </a:lnTo>
                  <a:lnTo>
                    <a:pt x="14271" y="814"/>
                  </a:lnTo>
                  <a:lnTo>
                    <a:pt x="13982" y="0"/>
                  </a:lnTo>
                  <a:cubicBezTo>
                    <a:pt x="13982" y="0"/>
                    <a:pt x="13306" y="43"/>
                    <a:pt x="13306" y="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5" name="Shape"/>
            <p:cNvSpPr/>
            <p:nvPr/>
          </p:nvSpPr>
          <p:spPr>
            <a:xfrm>
              <a:off x="5591418" y="5716146"/>
              <a:ext cx="231109" cy="298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1" y="0"/>
                  </a:moveTo>
                  <a:lnTo>
                    <a:pt x="1054" y="2488"/>
                  </a:lnTo>
                  <a:lnTo>
                    <a:pt x="351" y="3142"/>
                  </a:lnTo>
                  <a:lnTo>
                    <a:pt x="3161" y="4582"/>
                  </a:lnTo>
                  <a:lnTo>
                    <a:pt x="3688" y="5761"/>
                  </a:lnTo>
                  <a:lnTo>
                    <a:pt x="2107" y="6284"/>
                  </a:lnTo>
                  <a:lnTo>
                    <a:pt x="1054" y="7593"/>
                  </a:lnTo>
                  <a:lnTo>
                    <a:pt x="0" y="7462"/>
                  </a:lnTo>
                  <a:lnTo>
                    <a:pt x="1580" y="9557"/>
                  </a:lnTo>
                  <a:lnTo>
                    <a:pt x="3161" y="9557"/>
                  </a:lnTo>
                  <a:lnTo>
                    <a:pt x="3512" y="11520"/>
                  </a:lnTo>
                  <a:lnTo>
                    <a:pt x="4565" y="13484"/>
                  </a:lnTo>
                  <a:lnTo>
                    <a:pt x="4741" y="16102"/>
                  </a:lnTo>
                  <a:lnTo>
                    <a:pt x="4565" y="18851"/>
                  </a:lnTo>
                  <a:lnTo>
                    <a:pt x="7902" y="18458"/>
                  </a:lnTo>
                  <a:lnTo>
                    <a:pt x="11239" y="17280"/>
                  </a:lnTo>
                  <a:lnTo>
                    <a:pt x="11415" y="15186"/>
                  </a:lnTo>
                  <a:lnTo>
                    <a:pt x="12118" y="16495"/>
                  </a:lnTo>
                  <a:lnTo>
                    <a:pt x="13874" y="15840"/>
                  </a:lnTo>
                  <a:lnTo>
                    <a:pt x="14050" y="14924"/>
                  </a:lnTo>
                  <a:lnTo>
                    <a:pt x="16157" y="14662"/>
                  </a:lnTo>
                  <a:lnTo>
                    <a:pt x="17387" y="16233"/>
                  </a:lnTo>
                  <a:lnTo>
                    <a:pt x="17737" y="18328"/>
                  </a:lnTo>
                  <a:lnTo>
                    <a:pt x="17737" y="20029"/>
                  </a:lnTo>
                  <a:lnTo>
                    <a:pt x="19845" y="21600"/>
                  </a:lnTo>
                  <a:lnTo>
                    <a:pt x="19142" y="19113"/>
                  </a:lnTo>
                  <a:lnTo>
                    <a:pt x="20722" y="19375"/>
                  </a:lnTo>
                  <a:lnTo>
                    <a:pt x="21600" y="16495"/>
                  </a:lnTo>
                  <a:lnTo>
                    <a:pt x="20370" y="12698"/>
                  </a:lnTo>
                  <a:lnTo>
                    <a:pt x="18790" y="10996"/>
                  </a:lnTo>
                  <a:lnTo>
                    <a:pt x="17736" y="13353"/>
                  </a:lnTo>
                  <a:lnTo>
                    <a:pt x="16332" y="13091"/>
                  </a:lnTo>
                  <a:lnTo>
                    <a:pt x="14927" y="12044"/>
                  </a:lnTo>
                  <a:lnTo>
                    <a:pt x="15630" y="9688"/>
                  </a:lnTo>
                  <a:lnTo>
                    <a:pt x="17211" y="9164"/>
                  </a:lnTo>
                  <a:lnTo>
                    <a:pt x="18615" y="8510"/>
                  </a:lnTo>
                  <a:lnTo>
                    <a:pt x="20722" y="5761"/>
                  </a:lnTo>
                  <a:lnTo>
                    <a:pt x="16859" y="5761"/>
                  </a:lnTo>
                  <a:lnTo>
                    <a:pt x="9484" y="5891"/>
                  </a:lnTo>
                  <a:lnTo>
                    <a:pt x="8606" y="4320"/>
                  </a:lnTo>
                  <a:lnTo>
                    <a:pt x="7552" y="1441"/>
                  </a:lnTo>
                  <a:lnTo>
                    <a:pt x="5621" y="2226"/>
                  </a:lnTo>
                  <a:lnTo>
                    <a:pt x="4567" y="655"/>
                  </a:lnTo>
                  <a:lnTo>
                    <a:pt x="3690" y="917"/>
                  </a:lnTo>
                  <a:cubicBezTo>
                    <a:pt x="3690" y="917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6" name="Shape"/>
            <p:cNvSpPr/>
            <p:nvPr/>
          </p:nvSpPr>
          <p:spPr>
            <a:xfrm>
              <a:off x="5647784" y="5640220"/>
              <a:ext cx="150304" cy="7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" y="9818"/>
                  </a:moveTo>
                  <a:lnTo>
                    <a:pt x="0" y="16693"/>
                  </a:lnTo>
                  <a:lnTo>
                    <a:pt x="4321" y="18165"/>
                  </a:lnTo>
                  <a:lnTo>
                    <a:pt x="8371" y="21600"/>
                  </a:lnTo>
                  <a:lnTo>
                    <a:pt x="10801" y="18654"/>
                  </a:lnTo>
                  <a:lnTo>
                    <a:pt x="15390" y="19638"/>
                  </a:lnTo>
                  <a:lnTo>
                    <a:pt x="20790" y="19638"/>
                  </a:lnTo>
                  <a:lnTo>
                    <a:pt x="21600" y="12763"/>
                  </a:lnTo>
                  <a:lnTo>
                    <a:pt x="18899" y="9818"/>
                  </a:lnTo>
                  <a:lnTo>
                    <a:pt x="18629" y="4910"/>
                  </a:lnTo>
                  <a:lnTo>
                    <a:pt x="11339" y="0"/>
                  </a:lnTo>
                  <a:lnTo>
                    <a:pt x="6749" y="0"/>
                  </a:lnTo>
                  <a:lnTo>
                    <a:pt x="2970" y="4910"/>
                  </a:lnTo>
                  <a:cubicBezTo>
                    <a:pt x="2970" y="4910"/>
                    <a:pt x="271" y="9818"/>
                    <a:pt x="271" y="981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7" name="Shape"/>
            <p:cNvSpPr/>
            <p:nvPr/>
          </p:nvSpPr>
          <p:spPr>
            <a:xfrm>
              <a:off x="5208136" y="5520908"/>
              <a:ext cx="387049" cy="207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087"/>
                  </a:moveTo>
                  <a:lnTo>
                    <a:pt x="20866" y="16152"/>
                  </a:lnTo>
                  <a:lnTo>
                    <a:pt x="21390" y="19721"/>
                  </a:lnTo>
                  <a:lnTo>
                    <a:pt x="20341" y="21600"/>
                  </a:lnTo>
                  <a:lnTo>
                    <a:pt x="18978" y="21600"/>
                  </a:lnTo>
                  <a:lnTo>
                    <a:pt x="17196" y="20285"/>
                  </a:lnTo>
                  <a:lnTo>
                    <a:pt x="15937" y="20660"/>
                  </a:lnTo>
                  <a:lnTo>
                    <a:pt x="14470" y="18783"/>
                  </a:lnTo>
                  <a:lnTo>
                    <a:pt x="12268" y="18406"/>
                  </a:lnTo>
                  <a:lnTo>
                    <a:pt x="12268" y="16152"/>
                  </a:lnTo>
                  <a:lnTo>
                    <a:pt x="7759" y="15402"/>
                  </a:lnTo>
                  <a:lnTo>
                    <a:pt x="5977" y="13523"/>
                  </a:lnTo>
                  <a:lnTo>
                    <a:pt x="3565" y="11458"/>
                  </a:lnTo>
                  <a:lnTo>
                    <a:pt x="1573" y="9579"/>
                  </a:lnTo>
                  <a:lnTo>
                    <a:pt x="0" y="7700"/>
                  </a:lnTo>
                  <a:lnTo>
                    <a:pt x="2622" y="0"/>
                  </a:lnTo>
                  <a:lnTo>
                    <a:pt x="4194" y="188"/>
                  </a:lnTo>
                  <a:lnTo>
                    <a:pt x="5243" y="188"/>
                  </a:lnTo>
                  <a:lnTo>
                    <a:pt x="6711" y="2066"/>
                  </a:lnTo>
                  <a:lnTo>
                    <a:pt x="8389" y="3569"/>
                  </a:lnTo>
                  <a:lnTo>
                    <a:pt x="8808" y="4320"/>
                  </a:lnTo>
                  <a:lnTo>
                    <a:pt x="9542" y="6386"/>
                  </a:lnTo>
                  <a:lnTo>
                    <a:pt x="11115" y="5635"/>
                  </a:lnTo>
                  <a:lnTo>
                    <a:pt x="13003" y="6950"/>
                  </a:lnTo>
                  <a:lnTo>
                    <a:pt x="13737" y="8452"/>
                  </a:lnTo>
                  <a:lnTo>
                    <a:pt x="14366" y="9767"/>
                  </a:lnTo>
                  <a:lnTo>
                    <a:pt x="17197" y="9954"/>
                  </a:lnTo>
                  <a:lnTo>
                    <a:pt x="18875" y="13335"/>
                  </a:lnTo>
                  <a:cubicBezTo>
                    <a:pt x="18875" y="13335"/>
                    <a:pt x="21600" y="14087"/>
                    <a:pt x="21600" y="140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8" name="Shape"/>
            <p:cNvSpPr/>
            <p:nvPr/>
          </p:nvSpPr>
          <p:spPr>
            <a:xfrm>
              <a:off x="4621939" y="5238898"/>
              <a:ext cx="1444797" cy="1402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53" y="21600"/>
                  </a:moveTo>
                  <a:cubicBezTo>
                    <a:pt x="6994" y="21600"/>
                    <a:pt x="7415" y="21461"/>
                    <a:pt x="7415" y="21461"/>
                  </a:cubicBezTo>
                  <a:lnTo>
                    <a:pt x="7387" y="20988"/>
                  </a:lnTo>
                  <a:lnTo>
                    <a:pt x="7696" y="20876"/>
                  </a:lnTo>
                  <a:lnTo>
                    <a:pt x="8145" y="20821"/>
                  </a:lnTo>
                  <a:lnTo>
                    <a:pt x="7977" y="20570"/>
                  </a:lnTo>
                  <a:lnTo>
                    <a:pt x="8145" y="20125"/>
                  </a:lnTo>
                  <a:lnTo>
                    <a:pt x="8314" y="20180"/>
                  </a:lnTo>
                  <a:lnTo>
                    <a:pt x="8567" y="19791"/>
                  </a:lnTo>
                  <a:lnTo>
                    <a:pt x="8426" y="18872"/>
                  </a:lnTo>
                  <a:lnTo>
                    <a:pt x="8735" y="18399"/>
                  </a:lnTo>
                  <a:lnTo>
                    <a:pt x="9016" y="17982"/>
                  </a:lnTo>
                  <a:lnTo>
                    <a:pt x="8848" y="17230"/>
                  </a:lnTo>
                  <a:lnTo>
                    <a:pt x="8707" y="16785"/>
                  </a:lnTo>
                  <a:lnTo>
                    <a:pt x="8988" y="15950"/>
                  </a:lnTo>
                  <a:lnTo>
                    <a:pt x="9325" y="16089"/>
                  </a:lnTo>
                  <a:lnTo>
                    <a:pt x="9719" y="15616"/>
                  </a:lnTo>
                  <a:lnTo>
                    <a:pt x="10224" y="15616"/>
                  </a:lnTo>
                  <a:lnTo>
                    <a:pt x="10449" y="15281"/>
                  </a:lnTo>
                  <a:lnTo>
                    <a:pt x="10449" y="14892"/>
                  </a:lnTo>
                  <a:lnTo>
                    <a:pt x="10758" y="14641"/>
                  </a:lnTo>
                  <a:lnTo>
                    <a:pt x="11488" y="14140"/>
                  </a:lnTo>
                  <a:lnTo>
                    <a:pt x="12134" y="13806"/>
                  </a:lnTo>
                  <a:lnTo>
                    <a:pt x="12443" y="13082"/>
                  </a:lnTo>
                  <a:lnTo>
                    <a:pt x="12611" y="12943"/>
                  </a:lnTo>
                  <a:lnTo>
                    <a:pt x="12808" y="13055"/>
                  </a:lnTo>
                  <a:lnTo>
                    <a:pt x="13510" y="12832"/>
                  </a:lnTo>
                  <a:lnTo>
                    <a:pt x="13847" y="12331"/>
                  </a:lnTo>
                  <a:lnTo>
                    <a:pt x="13847" y="11746"/>
                  </a:lnTo>
                  <a:lnTo>
                    <a:pt x="14325" y="11496"/>
                  </a:lnTo>
                  <a:lnTo>
                    <a:pt x="14606" y="10828"/>
                  </a:lnTo>
                  <a:lnTo>
                    <a:pt x="14690" y="11301"/>
                  </a:lnTo>
                  <a:lnTo>
                    <a:pt x="14830" y="11524"/>
                  </a:lnTo>
                  <a:lnTo>
                    <a:pt x="15308" y="11496"/>
                  </a:lnTo>
                  <a:lnTo>
                    <a:pt x="15336" y="10689"/>
                  </a:lnTo>
                  <a:lnTo>
                    <a:pt x="15139" y="10021"/>
                  </a:lnTo>
                  <a:lnTo>
                    <a:pt x="15083" y="9520"/>
                  </a:lnTo>
                  <a:lnTo>
                    <a:pt x="14830" y="9520"/>
                  </a:lnTo>
                  <a:lnTo>
                    <a:pt x="14578" y="9074"/>
                  </a:lnTo>
                  <a:lnTo>
                    <a:pt x="14746" y="9102"/>
                  </a:lnTo>
                  <a:lnTo>
                    <a:pt x="14915" y="8824"/>
                  </a:lnTo>
                  <a:lnTo>
                    <a:pt x="15168" y="8712"/>
                  </a:lnTo>
                  <a:lnTo>
                    <a:pt x="15083" y="8462"/>
                  </a:lnTo>
                  <a:lnTo>
                    <a:pt x="14634" y="8156"/>
                  </a:lnTo>
                  <a:lnTo>
                    <a:pt x="14746" y="8017"/>
                  </a:lnTo>
                  <a:lnTo>
                    <a:pt x="14859" y="7543"/>
                  </a:lnTo>
                  <a:lnTo>
                    <a:pt x="15168" y="7682"/>
                  </a:lnTo>
                  <a:lnTo>
                    <a:pt x="15308" y="7627"/>
                  </a:lnTo>
                  <a:lnTo>
                    <a:pt x="15476" y="7961"/>
                  </a:lnTo>
                  <a:lnTo>
                    <a:pt x="15785" y="7794"/>
                  </a:lnTo>
                  <a:lnTo>
                    <a:pt x="16094" y="8740"/>
                  </a:lnTo>
                  <a:lnTo>
                    <a:pt x="17892" y="8712"/>
                  </a:lnTo>
                  <a:lnTo>
                    <a:pt x="17555" y="9297"/>
                  </a:lnTo>
                  <a:lnTo>
                    <a:pt x="17078" y="9548"/>
                  </a:lnTo>
                  <a:lnTo>
                    <a:pt x="16965" y="10049"/>
                  </a:lnTo>
                  <a:lnTo>
                    <a:pt x="17415" y="10327"/>
                  </a:lnTo>
                  <a:lnTo>
                    <a:pt x="17667" y="9798"/>
                  </a:lnTo>
                  <a:lnTo>
                    <a:pt x="17892" y="10271"/>
                  </a:lnTo>
                  <a:lnTo>
                    <a:pt x="18032" y="10995"/>
                  </a:lnTo>
                  <a:lnTo>
                    <a:pt x="18341" y="10884"/>
                  </a:lnTo>
                  <a:lnTo>
                    <a:pt x="18426" y="10299"/>
                  </a:lnTo>
                  <a:lnTo>
                    <a:pt x="18370" y="9436"/>
                  </a:lnTo>
                  <a:lnTo>
                    <a:pt x="18763" y="9464"/>
                  </a:lnTo>
                  <a:lnTo>
                    <a:pt x="19128" y="9659"/>
                  </a:lnTo>
                  <a:lnTo>
                    <a:pt x="19662" y="8462"/>
                  </a:lnTo>
                  <a:lnTo>
                    <a:pt x="19774" y="7655"/>
                  </a:lnTo>
                  <a:lnTo>
                    <a:pt x="20224" y="7042"/>
                  </a:lnTo>
                  <a:lnTo>
                    <a:pt x="20729" y="6931"/>
                  </a:lnTo>
                  <a:lnTo>
                    <a:pt x="21235" y="7014"/>
                  </a:lnTo>
                  <a:lnTo>
                    <a:pt x="20982" y="6653"/>
                  </a:lnTo>
                  <a:lnTo>
                    <a:pt x="21600" y="6124"/>
                  </a:lnTo>
                  <a:lnTo>
                    <a:pt x="21010" y="6124"/>
                  </a:lnTo>
                  <a:lnTo>
                    <a:pt x="20589" y="5929"/>
                  </a:lnTo>
                  <a:lnTo>
                    <a:pt x="20448" y="5233"/>
                  </a:lnTo>
                  <a:lnTo>
                    <a:pt x="19915" y="5233"/>
                  </a:lnTo>
                  <a:lnTo>
                    <a:pt x="19718" y="5372"/>
                  </a:lnTo>
                  <a:lnTo>
                    <a:pt x="18819" y="5539"/>
                  </a:lnTo>
                  <a:lnTo>
                    <a:pt x="18426" y="6012"/>
                  </a:lnTo>
                  <a:lnTo>
                    <a:pt x="17920" y="6402"/>
                  </a:lnTo>
                  <a:lnTo>
                    <a:pt x="17583" y="6513"/>
                  </a:lnTo>
                  <a:lnTo>
                    <a:pt x="17274" y="6458"/>
                  </a:lnTo>
                  <a:lnTo>
                    <a:pt x="17303" y="6736"/>
                  </a:lnTo>
                  <a:lnTo>
                    <a:pt x="17583" y="6903"/>
                  </a:lnTo>
                  <a:lnTo>
                    <a:pt x="17499" y="7293"/>
                  </a:lnTo>
                  <a:lnTo>
                    <a:pt x="16460" y="7237"/>
                  </a:lnTo>
                  <a:lnTo>
                    <a:pt x="16207" y="7404"/>
                  </a:lnTo>
                  <a:lnTo>
                    <a:pt x="15786" y="7209"/>
                  </a:lnTo>
                  <a:lnTo>
                    <a:pt x="15336" y="7126"/>
                  </a:lnTo>
                  <a:lnTo>
                    <a:pt x="15364" y="6736"/>
                  </a:lnTo>
                  <a:lnTo>
                    <a:pt x="15280" y="6374"/>
                  </a:lnTo>
                  <a:lnTo>
                    <a:pt x="14634" y="6513"/>
                  </a:lnTo>
                  <a:lnTo>
                    <a:pt x="14437" y="6820"/>
                  </a:lnTo>
                  <a:lnTo>
                    <a:pt x="14550" y="7237"/>
                  </a:lnTo>
                  <a:lnTo>
                    <a:pt x="14297" y="7627"/>
                  </a:lnTo>
                  <a:lnTo>
                    <a:pt x="13932" y="7627"/>
                  </a:lnTo>
                  <a:lnTo>
                    <a:pt x="13454" y="7432"/>
                  </a:lnTo>
                  <a:lnTo>
                    <a:pt x="13117" y="7488"/>
                  </a:lnTo>
                  <a:lnTo>
                    <a:pt x="12724" y="7209"/>
                  </a:lnTo>
                  <a:lnTo>
                    <a:pt x="12134" y="7154"/>
                  </a:lnTo>
                  <a:lnTo>
                    <a:pt x="12134" y="6875"/>
                  </a:lnTo>
                  <a:lnTo>
                    <a:pt x="10926" y="6708"/>
                  </a:lnTo>
                  <a:lnTo>
                    <a:pt x="10449" y="6430"/>
                  </a:lnTo>
                  <a:lnTo>
                    <a:pt x="8848" y="5567"/>
                  </a:lnTo>
                  <a:lnTo>
                    <a:pt x="9550" y="4426"/>
                  </a:lnTo>
                  <a:lnTo>
                    <a:pt x="8988" y="4036"/>
                  </a:lnTo>
                  <a:lnTo>
                    <a:pt x="8651" y="3869"/>
                  </a:lnTo>
                  <a:lnTo>
                    <a:pt x="8567" y="3591"/>
                  </a:lnTo>
                  <a:lnTo>
                    <a:pt x="8202" y="3563"/>
                  </a:lnTo>
                  <a:lnTo>
                    <a:pt x="7949" y="3062"/>
                  </a:lnTo>
                  <a:lnTo>
                    <a:pt x="7668" y="2811"/>
                  </a:lnTo>
                  <a:lnTo>
                    <a:pt x="7612" y="2589"/>
                  </a:lnTo>
                  <a:lnTo>
                    <a:pt x="8146" y="2672"/>
                  </a:lnTo>
                  <a:lnTo>
                    <a:pt x="8230" y="2004"/>
                  </a:lnTo>
                  <a:lnTo>
                    <a:pt x="7696" y="1475"/>
                  </a:lnTo>
                  <a:lnTo>
                    <a:pt x="7724" y="946"/>
                  </a:lnTo>
                  <a:lnTo>
                    <a:pt x="7415" y="557"/>
                  </a:lnTo>
                  <a:lnTo>
                    <a:pt x="7149" y="0"/>
                  </a:lnTo>
                  <a:lnTo>
                    <a:pt x="6629" y="42"/>
                  </a:lnTo>
                  <a:lnTo>
                    <a:pt x="6713" y="348"/>
                  </a:lnTo>
                  <a:lnTo>
                    <a:pt x="6039" y="654"/>
                  </a:lnTo>
                  <a:lnTo>
                    <a:pt x="5632" y="807"/>
                  </a:lnTo>
                  <a:lnTo>
                    <a:pt x="4916" y="793"/>
                  </a:lnTo>
                  <a:lnTo>
                    <a:pt x="4508" y="612"/>
                  </a:lnTo>
                  <a:lnTo>
                    <a:pt x="4298" y="919"/>
                  </a:lnTo>
                  <a:lnTo>
                    <a:pt x="4326" y="1573"/>
                  </a:lnTo>
                  <a:lnTo>
                    <a:pt x="4466" y="2157"/>
                  </a:lnTo>
                  <a:lnTo>
                    <a:pt x="4972" y="2408"/>
                  </a:lnTo>
                  <a:lnTo>
                    <a:pt x="5182" y="2617"/>
                  </a:lnTo>
                  <a:lnTo>
                    <a:pt x="5239" y="2937"/>
                  </a:lnTo>
                  <a:lnTo>
                    <a:pt x="4972" y="3145"/>
                  </a:lnTo>
                  <a:cubicBezTo>
                    <a:pt x="4972" y="3145"/>
                    <a:pt x="4677" y="3174"/>
                    <a:pt x="4691" y="3243"/>
                  </a:cubicBezTo>
                  <a:cubicBezTo>
                    <a:pt x="4705" y="3312"/>
                    <a:pt x="4705" y="3758"/>
                    <a:pt x="4705" y="3758"/>
                  </a:cubicBezTo>
                  <a:lnTo>
                    <a:pt x="4312" y="4106"/>
                  </a:lnTo>
                  <a:lnTo>
                    <a:pt x="4312" y="4454"/>
                  </a:lnTo>
                  <a:lnTo>
                    <a:pt x="3806" y="4913"/>
                  </a:lnTo>
                  <a:lnTo>
                    <a:pt x="3651" y="5358"/>
                  </a:lnTo>
                  <a:lnTo>
                    <a:pt x="3019" y="5901"/>
                  </a:lnTo>
                  <a:lnTo>
                    <a:pt x="2795" y="6263"/>
                  </a:lnTo>
                  <a:lnTo>
                    <a:pt x="1994" y="6541"/>
                  </a:lnTo>
                  <a:lnTo>
                    <a:pt x="1685" y="6263"/>
                  </a:lnTo>
                  <a:lnTo>
                    <a:pt x="1292" y="6625"/>
                  </a:lnTo>
                  <a:lnTo>
                    <a:pt x="1095" y="7154"/>
                  </a:lnTo>
                  <a:lnTo>
                    <a:pt x="1489" y="7627"/>
                  </a:lnTo>
                  <a:lnTo>
                    <a:pt x="1517" y="8100"/>
                  </a:lnTo>
                  <a:lnTo>
                    <a:pt x="1882" y="8295"/>
                  </a:lnTo>
                  <a:lnTo>
                    <a:pt x="2107" y="8907"/>
                  </a:lnTo>
                  <a:lnTo>
                    <a:pt x="2079" y="9297"/>
                  </a:lnTo>
                  <a:lnTo>
                    <a:pt x="1713" y="9492"/>
                  </a:lnTo>
                  <a:lnTo>
                    <a:pt x="1573" y="9381"/>
                  </a:lnTo>
                  <a:lnTo>
                    <a:pt x="843" y="9381"/>
                  </a:lnTo>
                  <a:lnTo>
                    <a:pt x="421" y="9436"/>
                  </a:lnTo>
                  <a:lnTo>
                    <a:pt x="0" y="9937"/>
                  </a:lnTo>
                  <a:lnTo>
                    <a:pt x="421" y="10327"/>
                  </a:lnTo>
                  <a:lnTo>
                    <a:pt x="702" y="10577"/>
                  </a:lnTo>
                  <a:lnTo>
                    <a:pt x="1405" y="10577"/>
                  </a:lnTo>
                  <a:lnTo>
                    <a:pt x="1517" y="10605"/>
                  </a:lnTo>
                  <a:lnTo>
                    <a:pt x="1405" y="10800"/>
                  </a:lnTo>
                  <a:lnTo>
                    <a:pt x="955" y="11023"/>
                  </a:lnTo>
                  <a:lnTo>
                    <a:pt x="590" y="10939"/>
                  </a:lnTo>
                  <a:lnTo>
                    <a:pt x="871" y="11468"/>
                  </a:lnTo>
                  <a:lnTo>
                    <a:pt x="1348" y="11747"/>
                  </a:lnTo>
                  <a:lnTo>
                    <a:pt x="1573" y="12081"/>
                  </a:lnTo>
                  <a:lnTo>
                    <a:pt x="2191" y="12248"/>
                  </a:lnTo>
                  <a:lnTo>
                    <a:pt x="2753" y="12025"/>
                  </a:lnTo>
                  <a:lnTo>
                    <a:pt x="3005" y="11607"/>
                  </a:lnTo>
                  <a:lnTo>
                    <a:pt x="3034" y="11078"/>
                  </a:lnTo>
                  <a:lnTo>
                    <a:pt x="3343" y="11078"/>
                  </a:lnTo>
                  <a:lnTo>
                    <a:pt x="3202" y="11385"/>
                  </a:lnTo>
                  <a:lnTo>
                    <a:pt x="3315" y="11774"/>
                  </a:lnTo>
                  <a:lnTo>
                    <a:pt x="3427" y="12275"/>
                  </a:lnTo>
                  <a:lnTo>
                    <a:pt x="3315" y="12776"/>
                  </a:lnTo>
                  <a:lnTo>
                    <a:pt x="3371" y="13417"/>
                  </a:lnTo>
                  <a:lnTo>
                    <a:pt x="3427" y="13973"/>
                  </a:lnTo>
                  <a:lnTo>
                    <a:pt x="3511" y="14391"/>
                  </a:lnTo>
                  <a:lnTo>
                    <a:pt x="3820" y="14614"/>
                  </a:lnTo>
                  <a:lnTo>
                    <a:pt x="3708" y="15310"/>
                  </a:lnTo>
                  <a:cubicBezTo>
                    <a:pt x="3708" y="15310"/>
                    <a:pt x="3792" y="15588"/>
                    <a:pt x="3820" y="15671"/>
                  </a:cubicBezTo>
                  <a:cubicBezTo>
                    <a:pt x="3848" y="15755"/>
                    <a:pt x="4213" y="16200"/>
                    <a:pt x="4213" y="16200"/>
                  </a:cubicBezTo>
                  <a:lnTo>
                    <a:pt x="4382" y="16701"/>
                  </a:lnTo>
                  <a:cubicBezTo>
                    <a:pt x="4382" y="16701"/>
                    <a:pt x="4466" y="17063"/>
                    <a:pt x="4522" y="17147"/>
                  </a:cubicBezTo>
                  <a:cubicBezTo>
                    <a:pt x="4578" y="17230"/>
                    <a:pt x="4803" y="17648"/>
                    <a:pt x="4803" y="17648"/>
                  </a:cubicBezTo>
                  <a:lnTo>
                    <a:pt x="4943" y="18121"/>
                  </a:lnTo>
                  <a:lnTo>
                    <a:pt x="5000" y="18427"/>
                  </a:lnTo>
                  <a:lnTo>
                    <a:pt x="5449" y="19151"/>
                  </a:lnTo>
                  <a:lnTo>
                    <a:pt x="5618" y="19513"/>
                  </a:lnTo>
                  <a:lnTo>
                    <a:pt x="5814" y="20153"/>
                  </a:lnTo>
                  <a:lnTo>
                    <a:pt x="5899" y="20654"/>
                  </a:lnTo>
                  <a:lnTo>
                    <a:pt x="6264" y="21183"/>
                  </a:lnTo>
                  <a:lnTo>
                    <a:pt x="6432" y="21378"/>
                  </a:lnTo>
                  <a:lnTo>
                    <a:pt x="6685" y="21517"/>
                  </a:lnTo>
                  <a:cubicBezTo>
                    <a:pt x="6685" y="21517"/>
                    <a:pt x="6853" y="21600"/>
                    <a:pt x="6853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9" name="Shape"/>
            <p:cNvSpPr/>
            <p:nvPr/>
          </p:nvSpPr>
          <p:spPr>
            <a:xfrm>
              <a:off x="5185589" y="6562179"/>
              <a:ext cx="107084" cy="17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0"/>
                  </a:moveTo>
                  <a:lnTo>
                    <a:pt x="2654" y="6012"/>
                  </a:lnTo>
                  <a:lnTo>
                    <a:pt x="0" y="10020"/>
                  </a:lnTo>
                  <a:lnTo>
                    <a:pt x="1517" y="15143"/>
                  </a:lnTo>
                  <a:lnTo>
                    <a:pt x="2274" y="19819"/>
                  </a:lnTo>
                  <a:lnTo>
                    <a:pt x="4168" y="21600"/>
                  </a:lnTo>
                  <a:lnTo>
                    <a:pt x="15158" y="20932"/>
                  </a:lnTo>
                  <a:lnTo>
                    <a:pt x="20463" y="18705"/>
                  </a:lnTo>
                  <a:lnTo>
                    <a:pt x="21600" y="12471"/>
                  </a:lnTo>
                  <a:lnTo>
                    <a:pt x="17052" y="10244"/>
                  </a:lnTo>
                  <a:lnTo>
                    <a:pt x="15535" y="7571"/>
                  </a:lnTo>
                  <a:lnTo>
                    <a:pt x="11745" y="4454"/>
                  </a:lnTo>
                  <a:lnTo>
                    <a:pt x="9471" y="2227"/>
                  </a:lnTo>
                  <a:lnTo>
                    <a:pt x="5680" y="1114"/>
                  </a:lnTo>
                  <a:cubicBezTo>
                    <a:pt x="5680" y="1114"/>
                    <a:pt x="3411" y="0"/>
                    <a:pt x="341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0" name="Shape"/>
            <p:cNvSpPr/>
            <p:nvPr/>
          </p:nvSpPr>
          <p:spPr>
            <a:xfrm>
              <a:off x="4858671" y="686588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1" name="Shape"/>
            <p:cNvSpPr/>
            <p:nvPr/>
          </p:nvSpPr>
          <p:spPr>
            <a:xfrm>
              <a:off x="4847399" y="6789959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2" name="Shape"/>
            <p:cNvSpPr/>
            <p:nvPr/>
          </p:nvSpPr>
          <p:spPr>
            <a:xfrm>
              <a:off x="4836126" y="6714032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3" name="Shape"/>
            <p:cNvSpPr/>
            <p:nvPr/>
          </p:nvSpPr>
          <p:spPr>
            <a:xfrm>
              <a:off x="4847399" y="6963503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4" name="Shape"/>
            <p:cNvSpPr/>
            <p:nvPr/>
          </p:nvSpPr>
          <p:spPr>
            <a:xfrm>
              <a:off x="4272474" y="5141278"/>
              <a:ext cx="822954" cy="73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2" y="21600"/>
                  </a:moveTo>
                  <a:lnTo>
                    <a:pt x="8383" y="21282"/>
                  </a:lnTo>
                  <a:lnTo>
                    <a:pt x="7890" y="20435"/>
                  </a:lnTo>
                  <a:lnTo>
                    <a:pt x="7298" y="19165"/>
                  </a:lnTo>
                  <a:lnTo>
                    <a:pt x="6706" y="19165"/>
                  </a:lnTo>
                  <a:lnTo>
                    <a:pt x="5424" y="19271"/>
                  </a:lnTo>
                  <a:lnTo>
                    <a:pt x="4635" y="19271"/>
                  </a:lnTo>
                  <a:lnTo>
                    <a:pt x="3452" y="19059"/>
                  </a:lnTo>
                  <a:lnTo>
                    <a:pt x="1775" y="19376"/>
                  </a:lnTo>
                  <a:lnTo>
                    <a:pt x="887" y="19482"/>
                  </a:lnTo>
                  <a:lnTo>
                    <a:pt x="789" y="18953"/>
                  </a:lnTo>
                  <a:lnTo>
                    <a:pt x="986" y="17576"/>
                  </a:lnTo>
                  <a:lnTo>
                    <a:pt x="1775" y="17047"/>
                  </a:lnTo>
                  <a:lnTo>
                    <a:pt x="2466" y="16412"/>
                  </a:lnTo>
                  <a:lnTo>
                    <a:pt x="2761" y="15988"/>
                  </a:lnTo>
                  <a:lnTo>
                    <a:pt x="2367" y="15882"/>
                  </a:lnTo>
                  <a:lnTo>
                    <a:pt x="2269" y="14929"/>
                  </a:lnTo>
                  <a:lnTo>
                    <a:pt x="1479" y="13871"/>
                  </a:lnTo>
                  <a:lnTo>
                    <a:pt x="0" y="12071"/>
                  </a:lnTo>
                  <a:lnTo>
                    <a:pt x="1381" y="12812"/>
                  </a:lnTo>
                  <a:lnTo>
                    <a:pt x="2367" y="12812"/>
                  </a:lnTo>
                  <a:lnTo>
                    <a:pt x="3156" y="12706"/>
                  </a:lnTo>
                  <a:lnTo>
                    <a:pt x="4537" y="12812"/>
                  </a:lnTo>
                  <a:lnTo>
                    <a:pt x="6016" y="12176"/>
                  </a:lnTo>
                  <a:lnTo>
                    <a:pt x="6707" y="12071"/>
                  </a:lnTo>
                  <a:lnTo>
                    <a:pt x="7496" y="9529"/>
                  </a:lnTo>
                  <a:lnTo>
                    <a:pt x="8482" y="9424"/>
                  </a:lnTo>
                  <a:lnTo>
                    <a:pt x="9271" y="8788"/>
                  </a:lnTo>
                  <a:lnTo>
                    <a:pt x="9961" y="8788"/>
                  </a:lnTo>
                  <a:lnTo>
                    <a:pt x="10159" y="9212"/>
                  </a:lnTo>
                  <a:lnTo>
                    <a:pt x="11046" y="6882"/>
                  </a:lnTo>
                  <a:lnTo>
                    <a:pt x="11934" y="6671"/>
                  </a:lnTo>
                  <a:lnTo>
                    <a:pt x="11737" y="4977"/>
                  </a:lnTo>
                  <a:lnTo>
                    <a:pt x="13118" y="4871"/>
                  </a:lnTo>
                  <a:lnTo>
                    <a:pt x="13118" y="4236"/>
                  </a:lnTo>
                  <a:lnTo>
                    <a:pt x="13611" y="3283"/>
                  </a:lnTo>
                  <a:lnTo>
                    <a:pt x="13709" y="2118"/>
                  </a:lnTo>
                  <a:lnTo>
                    <a:pt x="13611" y="1165"/>
                  </a:lnTo>
                  <a:lnTo>
                    <a:pt x="14696" y="635"/>
                  </a:lnTo>
                  <a:lnTo>
                    <a:pt x="16077" y="0"/>
                  </a:lnTo>
                  <a:lnTo>
                    <a:pt x="17063" y="423"/>
                  </a:lnTo>
                  <a:lnTo>
                    <a:pt x="17704" y="53"/>
                  </a:lnTo>
                  <a:lnTo>
                    <a:pt x="18740" y="106"/>
                  </a:lnTo>
                  <a:lnTo>
                    <a:pt x="20071" y="1853"/>
                  </a:lnTo>
                  <a:lnTo>
                    <a:pt x="21008" y="2065"/>
                  </a:lnTo>
                  <a:lnTo>
                    <a:pt x="21600" y="2647"/>
                  </a:lnTo>
                  <a:lnTo>
                    <a:pt x="20811" y="2779"/>
                  </a:lnTo>
                  <a:lnTo>
                    <a:pt x="20959" y="3362"/>
                  </a:lnTo>
                  <a:lnTo>
                    <a:pt x="19060" y="4235"/>
                  </a:lnTo>
                  <a:lnTo>
                    <a:pt x="17803" y="4209"/>
                  </a:lnTo>
                  <a:lnTo>
                    <a:pt x="17088" y="3865"/>
                  </a:lnTo>
                  <a:lnTo>
                    <a:pt x="16718" y="4447"/>
                  </a:lnTo>
                  <a:lnTo>
                    <a:pt x="16767" y="5691"/>
                  </a:lnTo>
                  <a:lnTo>
                    <a:pt x="17014" y="6803"/>
                  </a:lnTo>
                  <a:lnTo>
                    <a:pt x="17901" y="7280"/>
                  </a:lnTo>
                  <a:lnTo>
                    <a:pt x="18148" y="7677"/>
                  </a:lnTo>
                  <a:lnTo>
                    <a:pt x="18370" y="8286"/>
                  </a:lnTo>
                  <a:lnTo>
                    <a:pt x="17901" y="8683"/>
                  </a:lnTo>
                  <a:lnTo>
                    <a:pt x="17408" y="8868"/>
                  </a:lnTo>
                  <a:lnTo>
                    <a:pt x="17433" y="9847"/>
                  </a:lnTo>
                  <a:lnTo>
                    <a:pt x="16742" y="10509"/>
                  </a:lnTo>
                  <a:lnTo>
                    <a:pt x="16742" y="11171"/>
                  </a:lnTo>
                  <a:lnTo>
                    <a:pt x="15731" y="12071"/>
                  </a:lnTo>
                  <a:lnTo>
                    <a:pt x="15435" y="12918"/>
                  </a:lnTo>
                  <a:lnTo>
                    <a:pt x="14350" y="13977"/>
                  </a:lnTo>
                  <a:lnTo>
                    <a:pt x="13956" y="14665"/>
                  </a:lnTo>
                  <a:lnTo>
                    <a:pt x="12674" y="15142"/>
                  </a:lnTo>
                  <a:lnTo>
                    <a:pt x="12131" y="14612"/>
                  </a:lnTo>
                  <a:lnTo>
                    <a:pt x="11441" y="15300"/>
                  </a:lnTo>
                  <a:lnTo>
                    <a:pt x="10997" y="16465"/>
                  </a:lnTo>
                  <a:lnTo>
                    <a:pt x="11786" y="17206"/>
                  </a:lnTo>
                  <a:lnTo>
                    <a:pt x="11836" y="18265"/>
                  </a:lnTo>
                  <a:lnTo>
                    <a:pt x="12477" y="18477"/>
                  </a:lnTo>
                  <a:lnTo>
                    <a:pt x="12871" y="19641"/>
                  </a:lnTo>
                  <a:lnTo>
                    <a:pt x="12822" y="20383"/>
                  </a:lnTo>
                  <a:lnTo>
                    <a:pt x="12181" y="20753"/>
                  </a:lnTo>
                  <a:lnTo>
                    <a:pt x="11688" y="20594"/>
                  </a:lnTo>
                  <a:lnTo>
                    <a:pt x="9912" y="20647"/>
                  </a:lnTo>
                  <a:cubicBezTo>
                    <a:pt x="9912" y="20647"/>
                    <a:pt x="9172" y="21600"/>
                    <a:pt x="917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5" name="Shape"/>
            <p:cNvSpPr/>
            <p:nvPr/>
          </p:nvSpPr>
          <p:spPr>
            <a:xfrm>
              <a:off x="4249929" y="5065352"/>
              <a:ext cx="698928" cy="5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9" y="20916"/>
                  </a:moveTo>
                  <a:lnTo>
                    <a:pt x="871" y="20003"/>
                  </a:lnTo>
                  <a:lnTo>
                    <a:pt x="1684" y="18482"/>
                  </a:lnTo>
                  <a:lnTo>
                    <a:pt x="1800" y="16809"/>
                  </a:lnTo>
                  <a:lnTo>
                    <a:pt x="813" y="16505"/>
                  </a:lnTo>
                  <a:lnTo>
                    <a:pt x="523" y="13919"/>
                  </a:lnTo>
                  <a:lnTo>
                    <a:pt x="116" y="12778"/>
                  </a:lnTo>
                  <a:lnTo>
                    <a:pt x="348" y="11713"/>
                  </a:lnTo>
                  <a:lnTo>
                    <a:pt x="0" y="11257"/>
                  </a:lnTo>
                  <a:lnTo>
                    <a:pt x="116" y="9964"/>
                  </a:lnTo>
                  <a:lnTo>
                    <a:pt x="580" y="8519"/>
                  </a:lnTo>
                  <a:lnTo>
                    <a:pt x="1103" y="6617"/>
                  </a:lnTo>
                  <a:lnTo>
                    <a:pt x="1800" y="6997"/>
                  </a:lnTo>
                  <a:lnTo>
                    <a:pt x="2613" y="7149"/>
                  </a:lnTo>
                  <a:lnTo>
                    <a:pt x="2845" y="7606"/>
                  </a:lnTo>
                  <a:lnTo>
                    <a:pt x="3658" y="7226"/>
                  </a:lnTo>
                  <a:lnTo>
                    <a:pt x="4122" y="5705"/>
                  </a:lnTo>
                  <a:lnTo>
                    <a:pt x="5806" y="5020"/>
                  </a:lnTo>
                  <a:lnTo>
                    <a:pt x="6387" y="3575"/>
                  </a:lnTo>
                  <a:lnTo>
                    <a:pt x="6735" y="2662"/>
                  </a:lnTo>
                  <a:lnTo>
                    <a:pt x="7490" y="2586"/>
                  </a:lnTo>
                  <a:lnTo>
                    <a:pt x="8303" y="2358"/>
                  </a:lnTo>
                  <a:lnTo>
                    <a:pt x="9058" y="2434"/>
                  </a:lnTo>
                  <a:lnTo>
                    <a:pt x="9987" y="2586"/>
                  </a:lnTo>
                  <a:lnTo>
                    <a:pt x="11032" y="2966"/>
                  </a:lnTo>
                  <a:lnTo>
                    <a:pt x="12542" y="2890"/>
                  </a:lnTo>
                  <a:lnTo>
                    <a:pt x="12948" y="2966"/>
                  </a:lnTo>
                  <a:lnTo>
                    <a:pt x="13645" y="2053"/>
                  </a:lnTo>
                  <a:lnTo>
                    <a:pt x="14342" y="1825"/>
                  </a:lnTo>
                  <a:lnTo>
                    <a:pt x="15213" y="0"/>
                  </a:lnTo>
                  <a:lnTo>
                    <a:pt x="15851" y="76"/>
                  </a:lnTo>
                  <a:lnTo>
                    <a:pt x="16084" y="1141"/>
                  </a:lnTo>
                  <a:lnTo>
                    <a:pt x="16374" y="1217"/>
                  </a:lnTo>
                  <a:lnTo>
                    <a:pt x="16606" y="2510"/>
                  </a:lnTo>
                  <a:lnTo>
                    <a:pt x="16548" y="3574"/>
                  </a:lnTo>
                  <a:lnTo>
                    <a:pt x="17129" y="3726"/>
                  </a:lnTo>
                  <a:lnTo>
                    <a:pt x="18348" y="2738"/>
                  </a:lnTo>
                  <a:lnTo>
                    <a:pt x="19103" y="2205"/>
                  </a:lnTo>
                  <a:lnTo>
                    <a:pt x="19800" y="2053"/>
                  </a:lnTo>
                  <a:lnTo>
                    <a:pt x="20206" y="2586"/>
                  </a:lnTo>
                  <a:lnTo>
                    <a:pt x="21310" y="2205"/>
                  </a:lnTo>
                  <a:lnTo>
                    <a:pt x="21600" y="2282"/>
                  </a:lnTo>
                  <a:lnTo>
                    <a:pt x="21484" y="3271"/>
                  </a:lnTo>
                  <a:lnTo>
                    <a:pt x="20729" y="3803"/>
                  </a:lnTo>
                  <a:lnTo>
                    <a:pt x="19568" y="3195"/>
                  </a:lnTo>
                  <a:lnTo>
                    <a:pt x="16665" y="4868"/>
                  </a:lnTo>
                  <a:lnTo>
                    <a:pt x="16781" y="6237"/>
                  </a:lnTo>
                  <a:lnTo>
                    <a:pt x="16665" y="7606"/>
                  </a:lnTo>
                  <a:lnTo>
                    <a:pt x="16084" y="9279"/>
                  </a:lnTo>
                  <a:lnTo>
                    <a:pt x="16084" y="10192"/>
                  </a:lnTo>
                  <a:lnTo>
                    <a:pt x="14458" y="10344"/>
                  </a:lnTo>
                  <a:lnTo>
                    <a:pt x="14690" y="12778"/>
                  </a:lnTo>
                  <a:lnTo>
                    <a:pt x="13645" y="13082"/>
                  </a:lnTo>
                  <a:lnTo>
                    <a:pt x="12658" y="15972"/>
                  </a:lnTo>
                  <a:lnTo>
                    <a:pt x="12368" y="15820"/>
                  </a:lnTo>
                  <a:lnTo>
                    <a:pt x="11555" y="15820"/>
                  </a:lnTo>
                  <a:lnTo>
                    <a:pt x="10800" y="16581"/>
                  </a:lnTo>
                  <a:lnTo>
                    <a:pt x="9465" y="16885"/>
                  </a:lnTo>
                  <a:lnTo>
                    <a:pt x="8536" y="20535"/>
                  </a:lnTo>
                  <a:lnTo>
                    <a:pt x="7549" y="20764"/>
                  </a:lnTo>
                  <a:lnTo>
                    <a:pt x="5981" y="21600"/>
                  </a:lnTo>
                  <a:lnTo>
                    <a:pt x="4355" y="21448"/>
                  </a:lnTo>
                  <a:lnTo>
                    <a:pt x="2265" y="21600"/>
                  </a:lnTo>
                  <a:cubicBezTo>
                    <a:pt x="2265" y="21600"/>
                    <a:pt x="929" y="20916"/>
                    <a:pt x="929" y="209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6" name="Shape"/>
            <p:cNvSpPr/>
            <p:nvPr/>
          </p:nvSpPr>
          <p:spPr>
            <a:xfrm>
              <a:off x="4599392" y="4902653"/>
              <a:ext cx="358888" cy="25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6" y="20049"/>
                  </a:moveTo>
                  <a:lnTo>
                    <a:pt x="1697" y="17252"/>
                  </a:lnTo>
                  <a:lnTo>
                    <a:pt x="1810" y="15387"/>
                  </a:lnTo>
                  <a:lnTo>
                    <a:pt x="1697" y="11191"/>
                  </a:lnTo>
                  <a:lnTo>
                    <a:pt x="566" y="10102"/>
                  </a:lnTo>
                  <a:lnTo>
                    <a:pt x="113" y="9481"/>
                  </a:lnTo>
                  <a:lnTo>
                    <a:pt x="0" y="8392"/>
                  </a:lnTo>
                  <a:lnTo>
                    <a:pt x="2488" y="8082"/>
                  </a:lnTo>
                  <a:lnTo>
                    <a:pt x="2827" y="5595"/>
                  </a:lnTo>
                  <a:lnTo>
                    <a:pt x="3845" y="2487"/>
                  </a:lnTo>
                  <a:lnTo>
                    <a:pt x="4863" y="2953"/>
                  </a:lnTo>
                  <a:lnTo>
                    <a:pt x="4976" y="1399"/>
                  </a:lnTo>
                  <a:lnTo>
                    <a:pt x="5768" y="1709"/>
                  </a:lnTo>
                  <a:lnTo>
                    <a:pt x="8256" y="0"/>
                  </a:lnTo>
                  <a:lnTo>
                    <a:pt x="8595" y="1865"/>
                  </a:lnTo>
                  <a:lnTo>
                    <a:pt x="7916" y="2953"/>
                  </a:lnTo>
                  <a:lnTo>
                    <a:pt x="8708" y="4041"/>
                  </a:lnTo>
                  <a:lnTo>
                    <a:pt x="7351" y="4352"/>
                  </a:lnTo>
                  <a:lnTo>
                    <a:pt x="5768" y="4818"/>
                  </a:lnTo>
                  <a:lnTo>
                    <a:pt x="5203" y="5751"/>
                  </a:lnTo>
                  <a:lnTo>
                    <a:pt x="3846" y="5595"/>
                  </a:lnTo>
                  <a:lnTo>
                    <a:pt x="4072" y="6994"/>
                  </a:lnTo>
                  <a:lnTo>
                    <a:pt x="5203" y="6994"/>
                  </a:lnTo>
                  <a:lnTo>
                    <a:pt x="6334" y="7304"/>
                  </a:lnTo>
                  <a:lnTo>
                    <a:pt x="7352" y="8081"/>
                  </a:lnTo>
                  <a:lnTo>
                    <a:pt x="9840" y="8081"/>
                  </a:lnTo>
                  <a:lnTo>
                    <a:pt x="11197" y="7459"/>
                  </a:lnTo>
                  <a:lnTo>
                    <a:pt x="11762" y="7615"/>
                  </a:lnTo>
                  <a:lnTo>
                    <a:pt x="12780" y="8858"/>
                  </a:lnTo>
                  <a:lnTo>
                    <a:pt x="14815" y="8081"/>
                  </a:lnTo>
                  <a:lnTo>
                    <a:pt x="15833" y="7459"/>
                  </a:lnTo>
                  <a:lnTo>
                    <a:pt x="17755" y="8236"/>
                  </a:lnTo>
                  <a:lnTo>
                    <a:pt x="17868" y="9634"/>
                  </a:lnTo>
                  <a:lnTo>
                    <a:pt x="18434" y="11810"/>
                  </a:lnTo>
                  <a:lnTo>
                    <a:pt x="18547" y="12742"/>
                  </a:lnTo>
                  <a:lnTo>
                    <a:pt x="20017" y="12587"/>
                  </a:lnTo>
                  <a:lnTo>
                    <a:pt x="21374" y="14452"/>
                  </a:lnTo>
                  <a:lnTo>
                    <a:pt x="21600" y="17405"/>
                  </a:lnTo>
                  <a:lnTo>
                    <a:pt x="20922" y="18182"/>
                  </a:lnTo>
                  <a:lnTo>
                    <a:pt x="18886" y="19114"/>
                  </a:lnTo>
                  <a:lnTo>
                    <a:pt x="17642" y="18182"/>
                  </a:lnTo>
                  <a:lnTo>
                    <a:pt x="16285" y="18492"/>
                  </a:lnTo>
                  <a:lnTo>
                    <a:pt x="12441" y="21600"/>
                  </a:lnTo>
                  <a:lnTo>
                    <a:pt x="11310" y="21289"/>
                  </a:lnTo>
                  <a:lnTo>
                    <a:pt x="11535" y="19580"/>
                  </a:lnTo>
                  <a:lnTo>
                    <a:pt x="10970" y="16472"/>
                  </a:lnTo>
                  <a:lnTo>
                    <a:pt x="10405" y="16317"/>
                  </a:lnTo>
                  <a:lnTo>
                    <a:pt x="9967" y="14335"/>
                  </a:lnTo>
                  <a:lnTo>
                    <a:pt x="8567" y="13926"/>
                  </a:lnTo>
                  <a:lnTo>
                    <a:pt x="6871" y="17948"/>
                  </a:lnTo>
                  <a:lnTo>
                    <a:pt x="5655" y="18182"/>
                  </a:lnTo>
                  <a:lnTo>
                    <a:pt x="4298" y="20046"/>
                  </a:lnTo>
                  <a:lnTo>
                    <a:pt x="3182" y="20046"/>
                  </a:lnTo>
                  <a:lnTo>
                    <a:pt x="1018" y="20280"/>
                  </a:lnTo>
                  <a:cubicBezTo>
                    <a:pt x="1018" y="20280"/>
                    <a:pt x="566" y="20049"/>
                    <a:pt x="566" y="2004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7" name="Shape"/>
            <p:cNvSpPr/>
            <p:nvPr/>
          </p:nvSpPr>
          <p:spPr>
            <a:xfrm>
              <a:off x="4667029" y="4761648"/>
              <a:ext cx="549572" cy="24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66" y="16712"/>
                  </a:moveTo>
                  <a:lnTo>
                    <a:pt x="5121" y="16594"/>
                  </a:lnTo>
                  <a:lnTo>
                    <a:pt x="6063" y="15418"/>
                  </a:lnTo>
                  <a:lnTo>
                    <a:pt x="7088" y="13946"/>
                  </a:lnTo>
                  <a:lnTo>
                    <a:pt x="7642" y="12769"/>
                  </a:lnTo>
                  <a:lnTo>
                    <a:pt x="6561" y="11475"/>
                  </a:lnTo>
                  <a:lnTo>
                    <a:pt x="5841" y="12122"/>
                  </a:lnTo>
                  <a:lnTo>
                    <a:pt x="5260" y="12004"/>
                  </a:lnTo>
                  <a:lnTo>
                    <a:pt x="4595" y="10239"/>
                  </a:lnTo>
                  <a:lnTo>
                    <a:pt x="3432" y="11123"/>
                  </a:lnTo>
                  <a:lnTo>
                    <a:pt x="2269" y="10181"/>
                  </a:lnTo>
                  <a:lnTo>
                    <a:pt x="2380" y="9475"/>
                  </a:lnTo>
                  <a:lnTo>
                    <a:pt x="3432" y="8416"/>
                  </a:lnTo>
                  <a:lnTo>
                    <a:pt x="4124" y="7061"/>
                  </a:lnTo>
                  <a:lnTo>
                    <a:pt x="4485" y="6473"/>
                  </a:lnTo>
                  <a:lnTo>
                    <a:pt x="4014" y="5120"/>
                  </a:lnTo>
                  <a:lnTo>
                    <a:pt x="4734" y="3294"/>
                  </a:lnTo>
                  <a:lnTo>
                    <a:pt x="6036" y="3354"/>
                  </a:lnTo>
                  <a:lnTo>
                    <a:pt x="7531" y="3354"/>
                  </a:lnTo>
                  <a:lnTo>
                    <a:pt x="8943" y="4708"/>
                  </a:lnTo>
                  <a:lnTo>
                    <a:pt x="9304" y="3884"/>
                  </a:lnTo>
                  <a:lnTo>
                    <a:pt x="9193" y="1177"/>
                  </a:lnTo>
                  <a:lnTo>
                    <a:pt x="10079" y="0"/>
                  </a:lnTo>
                  <a:lnTo>
                    <a:pt x="10937" y="60"/>
                  </a:lnTo>
                  <a:lnTo>
                    <a:pt x="11685" y="1178"/>
                  </a:lnTo>
                  <a:lnTo>
                    <a:pt x="13042" y="2002"/>
                  </a:lnTo>
                  <a:lnTo>
                    <a:pt x="14455" y="1649"/>
                  </a:lnTo>
                  <a:lnTo>
                    <a:pt x="15563" y="1354"/>
                  </a:lnTo>
                  <a:lnTo>
                    <a:pt x="17141" y="1237"/>
                  </a:lnTo>
                  <a:lnTo>
                    <a:pt x="18193" y="766"/>
                  </a:lnTo>
                  <a:lnTo>
                    <a:pt x="19080" y="1119"/>
                  </a:lnTo>
                  <a:lnTo>
                    <a:pt x="19828" y="3179"/>
                  </a:lnTo>
                  <a:lnTo>
                    <a:pt x="20492" y="4886"/>
                  </a:lnTo>
                  <a:lnTo>
                    <a:pt x="21434" y="4826"/>
                  </a:lnTo>
                  <a:lnTo>
                    <a:pt x="21600" y="5945"/>
                  </a:lnTo>
                  <a:lnTo>
                    <a:pt x="20991" y="7887"/>
                  </a:lnTo>
                  <a:lnTo>
                    <a:pt x="19883" y="8653"/>
                  </a:lnTo>
                  <a:lnTo>
                    <a:pt x="18526" y="10301"/>
                  </a:lnTo>
                  <a:lnTo>
                    <a:pt x="17114" y="12301"/>
                  </a:lnTo>
                  <a:lnTo>
                    <a:pt x="15397" y="12655"/>
                  </a:lnTo>
                  <a:lnTo>
                    <a:pt x="13523" y="16263"/>
                  </a:lnTo>
                  <a:lnTo>
                    <a:pt x="12517" y="15302"/>
                  </a:lnTo>
                  <a:lnTo>
                    <a:pt x="11077" y="17245"/>
                  </a:lnTo>
                  <a:lnTo>
                    <a:pt x="9415" y="18833"/>
                  </a:lnTo>
                  <a:lnTo>
                    <a:pt x="9138" y="20894"/>
                  </a:lnTo>
                  <a:lnTo>
                    <a:pt x="7763" y="20188"/>
                  </a:lnTo>
                  <a:lnTo>
                    <a:pt x="5843" y="21600"/>
                  </a:lnTo>
                  <a:lnTo>
                    <a:pt x="5012" y="20188"/>
                  </a:lnTo>
                  <a:lnTo>
                    <a:pt x="4625" y="20128"/>
                  </a:lnTo>
                  <a:lnTo>
                    <a:pt x="3849" y="20815"/>
                  </a:lnTo>
                  <a:lnTo>
                    <a:pt x="2381" y="20716"/>
                  </a:lnTo>
                  <a:lnTo>
                    <a:pt x="1560" y="20030"/>
                  </a:lnTo>
                  <a:lnTo>
                    <a:pt x="249" y="19599"/>
                  </a:lnTo>
                  <a:lnTo>
                    <a:pt x="0" y="18363"/>
                  </a:lnTo>
                  <a:lnTo>
                    <a:pt x="821" y="18461"/>
                  </a:lnTo>
                  <a:lnTo>
                    <a:pt x="1246" y="17362"/>
                  </a:lnTo>
                  <a:lnTo>
                    <a:pt x="2963" y="16714"/>
                  </a:lnTo>
                  <a:lnTo>
                    <a:pt x="3266" y="16714"/>
                  </a:lnTo>
                  <a:lnTo>
                    <a:pt x="3266" y="16712"/>
                  </a:lnTo>
                  <a:cubicBezTo>
                    <a:pt x="3266" y="16712"/>
                    <a:pt x="3266" y="16712"/>
                    <a:pt x="3266" y="167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8" name="Shape"/>
            <p:cNvSpPr/>
            <p:nvPr/>
          </p:nvSpPr>
          <p:spPr>
            <a:xfrm>
              <a:off x="3855371" y="4794188"/>
              <a:ext cx="696110" cy="45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15635"/>
                  </a:moveTo>
                  <a:lnTo>
                    <a:pt x="1968" y="12922"/>
                  </a:lnTo>
                  <a:lnTo>
                    <a:pt x="1880" y="12017"/>
                  </a:lnTo>
                  <a:lnTo>
                    <a:pt x="2317" y="10983"/>
                  </a:lnTo>
                  <a:lnTo>
                    <a:pt x="1749" y="10660"/>
                  </a:lnTo>
                  <a:lnTo>
                    <a:pt x="1399" y="9950"/>
                  </a:lnTo>
                  <a:lnTo>
                    <a:pt x="1662" y="8593"/>
                  </a:lnTo>
                  <a:lnTo>
                    <a:pt x="612" y="8464"/>
                  </a:lnTo>
                  <a:lnTo>
                    <a:pt x="700" y="9110"/>
                  </a:lnTo>
                  <a:lnTo>
                    <a:pt x="219" y="8528"/>
                  </a:lnTo>
                  <a:lnTo>
                    <a:pt x="306" y="6978"/>
                  </a:lnTo>
                  <a:lnTo>
                    <a:pt x="568" y="6138"/>
                  </a:lnTo>
                  <a:lnTo>
                    <a:pt x="1268" y="6267"/>
                  </a:lnTo>
                  <a:lnTo>
                    <a:pt x="2143" y="6461"/>
                  </a:lnTo>
                  <a:lnTo>
                    <a:pt x="2973" y="6332"/>
                  </a:lnTo>
                  <a:lnTo>
                    <a:pt x="3367" y="5492"/>
                  </a:lnTo>
                  <a:lnTo>
                    <a:pt x="3323" y="4975"/>
                  </a:lnTo>
                  <a:lnTo>
                    <a:pt x="2536" y="4135"/>
                  </a:lnTo>
                  <a:lnTo>
                    <a:pt x="2055" y="3230"/>
                  </a:lnTo>
                  <a:lnTo>
                    <a:pt x="1749" y="2261"/>
                  </a:lnTo>
                  <a:lnTo>
                    <a:pt x="874" y="2649"/>
                  </a:lnTo>
                  <a:lnTo>
                    <a:pt x="612" y="3295"/>
                  </a:lnTo>
                  <a:lnTo>
                    <a:pt x="525" y="4716"/>
                  </a:lnTo>
                  <a:lnTo>
                    <a:pt x="0" y="3489"/>
                  </a:lnTo>
                  <a:lnTo>
                    <a:pt x="262" y="2003"/>
                  </a:lnTo>
                  <a:lnTo>
                    <a:pt x="1006" y="1228"/>
                  </a:lnTo>
                  <a:lnTo>
                    <a:pt x="2274" y="840"/>
                  </a:lnTo>
                  <a:lnTo>
                    <a:pt x="3148" y="969"/>
                  </a:lnTo>
                  <a:lnTo>
                    <a:pt x="3891" y="1551"/>
                  </a:lnTo>
                  <a:lnTo>
                    <a:pt x="4372" y="2843"/>
                  </a:lnTo>
                  <a:lnTo>
                    <a:pt x="4897" y="3553"/>
                  </a:lnTo>
                  <a:lnTo>
                    <a:pt x="5903" y="3683"/>
                  </a:lnTo>
                  <a:lnTo>
                    <a:pt x="6777" y="3747"/>
                  </a:lnTo>
                  <a:lnTo>
                    <a:pt x="7258" y="3812"/>
                  </a:lnTo>
                  <a:lnTo>
                    <a:pt x="7171" y="1809"/>
                  </a:lnTo>
                  <a:lnTo>
                    <a:pt x="8220" y="1421"/>
                  </a:lnTo>
                  <a:lnTo>
                    <a:pt x="8570" y="775"/>
                  </a:lnTo>
                  <a:lnTo>
                    <a:pt x="8832" y="517"/>
                  </a:lnTo>
                  <a:lnTo>
                    <a:pt x="9051" y="65"/>
                  </a:lnTo>
                  <a:lnTo>
                    <a:pt x="9663" y="0"/>
                  </a:lnTo>
                  <a:lnTo>
                    <a:pt x="10275" y="840"/>
                  </a:lnTo>
                  <a:lnTo>
                    <a:pt x="10538" y="1486"/>
                  </a:lnTo>
                  <a:lnTo>
                    <a:pt x="11019" y="1744"/>
                  </a:lnTo>
                  <a:lnTo>
                    <a:pt x="11500" y="2778"/>
                  </a:lnTo>
                  <a:lnTo>
                    <a:pt x="11893" y="3747"/>
                  </a:lnTo>
                  <a:lnTo>
                    <a:pt x="12243" y="4329"/>
                  </a:lnTo>
                  <a:lnTo>
                    <a:pt x="13773" y="4393"/>
                  </a:lnTo>
                  <a:lnTo>
                    <a:pt x="14429" y="5233"/>
                  </a:lnTo>
                  <a:lnTo>
                    <a:pt x="14866" y="6267"/>
                  </a:lnTo>
                  <a:lnTo>
                    <a:pt x="15085" y="7042"/>
                  </a:lnTo>
                  <a:lnTo>
                    <a:pt x="15653" y="8528"/>
                  </a:lnTo>
                  <a:lnTo>
                    <a:pt x="16047" y="9368"/>
                  </a:lnTo>
                  <a:lnTo>
                    <a:pt x="16921" y="10467"/>
                  </a:lnTo>
                  <a:lnTo>
                    <a:pt x="17971" y="11242"/>
                  </a:lnTo>
                  <a:lnTo>
                    <a:pt x="18933" y="12340"/>
                  </a:lnTo>
                  <a:lnTo>
                    <a:pt x="19807" y="13245"/>
                  </a:lnTo>
                  <a:lnTo>
                    <a:pt x="20638" y="13632"/>
                  </a:lnTo>
                  <a:lnTo>
                    <a:pt x="21600" y="13891"/>
                  </a:lnTo>
                  <a:lnTo>
                    <a:pt x="21396" y="15743"/>
                  </a:lnTo>
                  <a:lnTo>
                    <a:pt x="20638" y="15657"/>
                  </a:lnTo>
                  <a:lnTo>
                    <a:pt x="19501" y="15893"/>
                  </a:lnTo>
                  <a:lnTo>
                    <a:pt x="19064" y="16001"/>
                  </a:lnTo>
                  <a:lnTo>
                    <a:pt x="18015" y="18607"/>
                  </a:lnTo>
                  <a:lnTo>
                    <a:pt x="16440" y="19447"/>
                  </a:lnTo>
                  <a:lnTo>
                    <a:pt x="15974" y="21169"/>
                  </a:lnTo>
                  <a:lnTo>
                    <a:pt x="15158" y="21600"/>
                  </a:lnTo>
                  <a:lnTo>
                    <a:pt x="14925" y="21083"/>
                  </a:lnTo>
                  <a:lnTo>
                    <a:pt x="14342" y="21126"/>
                  </a:lnTo>
                  <a:lnTo>
                    <a:pt x="13409" y="20480"/>
                  </a:lnTo>
                  <a:lnTo>
                    <a:pt x="13161" y="17508"/>
                  </a:lnTo>
                  <a:lnTo>
                    <a:pt x="12024" y="17443"/>
                  </a:lnTo>
                  <a:lnTo>
                    <a:pt x="11456" y="16216"/>
                  </a:lnTo>
                  <a:lnTo>
                    <a:pt x="10844" y="16087"/>
                  </a:lnTo>
                  <a:lnTo>
                    <a:pt x="10319" y="14794"/>
                  </a:lnTo>
                  <a:lnTo>
                    <a:pt x="9838" y="14665"/>
                  </a:lnTo>
                  <a:lnTo>
                    <a:pt x="9445" y="14859"/>
                  </a:lnTo>
                  <a:lnTo>
                    <a:pt x="8657" y="14730"/>
                  </a:lnTo>
                  <a:lnTo>
                    <a:pt x="8395" y="14084"/>
                  </a:lnTo>
                  <a:lnTo>
                    <a:pt x="7783" y="13954"/>
                  </a:lnTo>
                  <a:lnTo>
                    <a:pt x="7521" y="13115"/>
                  </a:lnTo>
                  <a:lnTo>
                    <a:pt x="6253" y="13050"/>
                  </a:lnTo>
                  <a:lnTo>
                    <a:pt x="5509" y="13502"/>
                  </a:lnTo>
                  <a:lnTo>
                    <a:pt x="4722" y="13373"/>
                  </a:lnTo>
                  <a:lnTo>
                    <a:pt x="3717" y="14148"/>
                  </a:lnTo>
                  <a:lnTo>
                    <a:pt x="3498" y="15311"/>
                  </a:lnTo>
                  <a:cubicBezTo>
                    <a:pt x="3498" y="15311"/>
                    <a:pt x="2274" y="15635"/>
                    <a:pt x="2274" y="1563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9" name="Shape"/>
            <p:cNvSpPr/>
            <p:nvPr/>
          </p:nvSpPr>
          <p:spPr>
            <a:xfrm>
              <a:off x="4035740" y="4598949"/>
              <a:ext cx="823647" cy="536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" y="10582"/>
                  </a:moveTo>
                  <a:lnTo>
                    <a:pt x="0" y="982"/>
                  </a:lnTo>
                  <a:lnTo>
                    <a:pt x="3178" y="0"/>
                  </a:lnTo>
                  <a:lnTo>
                    <a:pt x="2919" y="1364"/>
                  </a:lnTo>
                  <a:lnTo>
                    <a:pt x="2587" y="2946"/>
                  </a:lnTo>
                  <a:lnTo>
                    <a:pt x="2661" y="3764"/>
                  </a:lnTo>
                  <a:lnTo>
                    <a:pt x="2845" y="5182"/>
                  </a:lnTo>
                  <a:lnTo>
                    <a:pt x="3732" y="5400"/>
                  </a:lnTo>
                  <a:lnTo>
                    <a:pt x="4213" y="5346"/>
                  </a:lnTo>
                  <a:lnTo>
                    <a:pt x="4582" y="6109"/>
                  </a:lnTo>
                  <a:lnTo>
                    <a:pt x="5100" y="5673"/>
                  </a:lnTo>
                  <a:lnTo>
                    <a:pt x="5247" y="5291"/>
                  </a:lnTo>
                  <a:lnTo>
                    <a:pt x="5617" y="5346"/>
                  </a:lnTo>
                  <a:lnTo>
                    <a:pt x="5765" y="4309"/>
                  </a:lnTo>
                  <a:lnTo>
                    <a:pt x="6060" y="4418"/>
                  </a:lnTo>
                  <a:lnTo>
                    <a:pt x="7169" y="5673"/>
                  </a:lnTo>
                  <a:lnTo>
                    <a:pt x="8573" y="5509"/>
                  </a:lnTo>
                  <a:lnTo>
                    <a:pt x="9534" y="6055"/>
                  </a:lnTo>
                  <a:lnTo>
                    <a:pt x="10569" y="5782"/>
                  </a:lnTo>
                  <a:lnTo>
                    <a:pt x="11419" y="6982"/>
                  </a:lnTo>
                  <a:lnTo>
                    <a:pt x="11714" y="9218"/>
                  </a:lnTo>
                  <a:lnTo>
                    <a:pt x="12010" y="10255"/>
                  </a:lnTo>
                  <a:lnTo>
                    <a:pt x="11936" y="10964"/>
                  </a:lnTo>
                  <a:lnTo>
                    <a:pt x="11419" y="11564"/>
                  </a:lnTo>
                  <a:lnTo>
                    <a:pt x="12084" y="12273"/>
                  </a:lnTo>
                  <a:lnTo>
                    <a:pt x="13599" y="12491"/>
                  </a:lnTo>
                  <a:lnTo>
                    <a:pt x="14486" y="12818"/>
                  </a:lnTo>
                  <a:lnTo>
                    <a:pt x="14819" y="13418"/>
                  </a:lnTo>
                  <a:lnTo>
                    <a:pt x="15521" y="13800"/>
                  </a:lnTo>
                  <a:lnTo>
                    <a:pt x="15816" y="12928"/>
                  </a:lnTo>
                  <a:lnTo>
                    <a:pt x="16149" y="11564"/>
                  </a:lnTo>
                  <a:lnTo>
                    <a:pt x="16777" y="10473"/>
                  </a:lnTo>
                  <a:lnTo>
                    <a:pt x="17664" y="10309"/>
                  </a:lnTo>
                  <a:lnTo>
                    <a:pt x="18625" y="9600"/>
                  </a:lnTo>
                  <a:lnTo>
                    <a:pt x="18921" y="9927"/>
                  </a:lnTo>
                  <a:lnTo>
                    <a:pt x="18089" y="10746"/>
                  </a:lnTo>
                  <a:lnTo>
                    <a:pt x="18015" y="11073"/>
                  </a:lnTo>
                  <a:lnTo>
                    <a:pt x="18791" y="11509"/>
                  </a:lnTo>
                  <a:lnTo>
                    <a:pt x="19567" y="11100"/>
                  </a:lnTo>
                  <a:lnTo>
                    <a:pt x="20011" y="11918"/>
                  </a:lnTo>
                  <a:lnTo>
                    <a:pt x="20399" y="11973"/>
                  </a:lnTo>
                  <a:lnTo>
                    <a:pt x="20879" y="11673"/>
                  </a:lnTo>
                  <a:lnTo>
                    <a:pt x="21600" y="12273"/>
                  </a:lnTo>
                  <a:lnTo>
                    <a:pt x="20066" y="14018"/>
                  </a:lnTo>
                  <a:lnTo>
                    <a:pt x="18477" y="14100"/>
                  </a:lnTo>
                  <a:lnTo>
                    <a:pt x="18231" y="13600"/>
                  </a:lnTo>
                  <a:lnTo>
                    <a:pt x="18526" y="13091"/>
                  </a:lnTo>
                  <a:lnTo>
                    <a:pt x="18379" y="12218"/>
                  </a:lnTo>
                  <a:lnTo>
                    <a:pt x="17295" y="13018"/>
                  </a:lnTo>
                  <a:lnTo>
                    <a:pt x="16814" y="12709"/>
                  </a:lnTo>
                  <a:lnTo>
                    <a:pt x="16814" y="13527"/>
                  </a:lnTo>
                  <a:lnTo>
                    <a:pt x="16334" y="13418"/>
                  </a:lnTo>
                  <a:lnTo>
                    <a:pt x="16014" y="14836"/>
                  </a:lnTo>
                  <a:lnTo>
                    <a:pt x="15866" y="16000"/>
                  </a:lnTo>
                  <a:lnTo>
                    <a:pt x="14782" y="16145"/>
                  </a:lnTo>
                  <a:lnTo>
                    <a:pt x="14893" y="16964"/>
                  </a:lnTo>
                  <a:lnTo>
                    <a:pt x="15410" y="17509"/>
                  </a:lnTo>
                  <a:lnTo>
                    <a:pt x="15521" y="20291"/>
                  </a:lnTo>
                  <a:lnTo>
                    <a:pt x="15028" y="21600"/>
                  </a:lnTo>
                  <a:lnTo>
                    <a:pt x="14141" y="21236"/>
                  </a:lnTo>
                  <a:lnTo>
                    <a:pt x="13353" y="21091"/>
                  </a:lnTo>
                  <a:lnTo>
                    <a:pt x="13525" y="19528"/>
                  </a:lnTo>
                  <a:lnTo>
                    <a:pt x="12010" y="18982"/>
                  </a:lnTo>
                  <a:lnTo>
                    <a:pt x="10458" y="17291"/>
                  </a:lnTo>
                  <a:lnTo>
                    <a:pt x="9571" y="16637"/>
                  </a:lnTo>
                  <a:lnTo>
                    <a:pt x="8832" y="15709"/>
                  </a:lnTo>
                  <a:lnTo>
                    <a:pt x="7834" y="13091"/>
                  </a:lnTo>
                  <a:lnTo>
                    <a:pt x="7464" y="12218"/>
                  </a:lnTo>
                  <a:lnTo>
                    <a:pt x="6910" y="11509"/>
                  </a:lnTo>
                  <a:lnTo>
                    <a:pt x="5617" y="11455"/>
                  </a:lnTo>
                  <a:lnTo>
                    <a:pt x="4656" y="9437"/>
                  </a:lnTo>
                  <a:lnTo>
                    <a:pt x="4286" y="9109"/>
                  </a:lnTo>
                  <a:lnTo>
                    <a:pt x="3658" y="7964"/>
                  </a:lnTo>
                  <a:lnTo>
                    <a:pt x="3326" y="7746"/>
                  </a:lnTo>
                  <a:lnTo>
                    <a:pt x="2919" y="7855"/>
                  </a:lnTo>
                  <a:lnTo>
                    <a:pt x="2513" y="8455"/>
                  </a:lnTo>
                  <a:lnTo>
                    <a:pt x="2217" y="9000"/>
                  </a:lnTo>
                  <a:lnTo>
                    <a:pt x="1330" y="9327"/>
                  </a:lnTo>
                  <a:lnTo>
                    <a:pt x="1404" y="11018"/>
                  </a:lnTo>
                  <a:lnTo>
                    <a:pt x="258" y="10909"/>
                  </a:lnTo>
                  <a:cubicBezTo>
                    <a:pt x="258" y="10909"/>
                    <a:pt x="185" y="10582"/>
                    <a:pt x="185" y="1058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0" name="Shape"/>
            <p:cNvSpPr/>
            <p:nvPr/>
          </p:nvSpPr>
          <p:spPr>
            <a:xfrm>
              <a:off x="3573545" y="3861380"/>
              <a:ext cx="1982137" cy="108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98" y="20092"/>
                  </a:moveTo>
                  <a:lnTo>
                    <a:pt x="4791" y="20110"/>
                  </a:lnTo>
                  <a:lnTo>
                    <a:pt x="4607" y="19812"/>
                  </a:lnTo>
                  <a:lnTo>
                    <a:pt x="4438" y="19270"/>
                  </a:lnTo>
                  <a:lnTo>
                    <a:pt x="4115" y="18935"/>
                  </a:lnTo>
                  <a:lnTo>
                    <a:pt x="3788" y="19007"/>
                  </a:lnTo>
                  <a:lnTo>
                    <a:pt x="3583" y="19044"/>
                  </a:lnTo>
                  <a:lnTo>
                    <a:pt x="3378" y="19224"/>
                  </a:lnTo>
                  <a:lnTo>
                    <a:pt x="3163" y="19459"/>
                  </a:lnTo>
                  <a:lnTo>
                    <a:pt x="3092" y="19875"/>
                  </a:lnTo>
                  <a:lnTo>
                    <a:pt x="2969" y="19694"/>
                  </a:lnTo>
                  <a:lnTo>
                    <a:pt x="3010" y="19333"/>
                  </a:lnTo>
                  <a:lnTo>
                    <a:pt x="3112" y="18827"/>
                  </a:lnTo>
                  <a:lnTo>
                    <a:pt x="3112" y="18610"/>
                  </a:lnTo>
                  <a:lnTo>
                    <a:pt x="2744" y="18574"/>
                  </a:lnTo>
                  <a:lnTo>
                    <a:pt x="2621" y="18212"/>
                  </a:lnTo>
                  <a:lnTo>
                    <a:pt x="2436" y="18212"/>
                  </a:lnTo>
                  <a:lnTo>
                    <a:pt x="2395" y="17851"/>
                  </a:lnTo>
                  <a:lnTo>
                    <a:pt x="2293" y="17381"/>
                  </a:lnTo>
                  <a:lnTo>
                    <a:pt x="2129" y="16839"/>
                  </a:lnTo>
                  <a:lnTo>
                    <a:pt x="1904" y="16731"/>
                  </a:lnTo>
                  <a:lnTo>
                    <a:pt x="1822" y="16152"/>
                  </a:lnTo>
                  <a:lnTo>
                    <a:pt x="2129" y="16261"/>
                  </a:lnTo>
                  <a:lnTo>
                    <a:pt x="2498" y="16369"/>
                  </a:lnTo>
                  <a:lnTo>
                    <a:pt x="2396" y="15972"/>
                  </a:lnTo>
                  <a:lnTo>
                    <a:pt x="2703" y="15213"/>
                  </a:lnTo>
                  <a:lnTo>
                    <a:pt x="2764" y="15719"/>
                  </a:lnTo>
                  <a:lnTo>
                    <a:pt x="2887" y="15285"/>
                  </a:lnTo>
                  <a:lnTo>
                    <a:pt x="3276" y="15285"/>
                  </a:lnTo>
                  <a:lnTo>
                    <a:pt x="3358" y="15574"/>
                  </a:lnTo>
                  <a:lnTo>
                    <a:pt x="3727" y="15430"/>
                  </a:lnTo>
                  <a:lnTo>
                    <a:pt x="3542" y="15827"/>
                  </a:lnTo>
                  <a:lnTo>
                    <a:pt x="3419" y="16297"/>
                  </a:lnTo>
                  <a:lnTo>
                    <a:pt x="3460" y="16550"/>
                  </a:lnTo>
                  <a:lnTo>
                    <a:pt x="3645" y="16225"/>
                  </a:lnTo>
                  <a:lnTo>
                    <a:pt x="3849" y="15755"/>
                  </a:lnTo>
                  <a:lnTo>
                    <a:pt x="4279" y="15791"/>
                  </a:lnTo>
                  <a:lnTo>
                    <a:pt x="4218" y="15141"/>
                  </a:lnTo>
                  <a:lnTo>
                    <a:pt x="4034" y="14815"/>
                  </a:lnTo>
                  <a:lnTo>
                    <a:pt x="3788" y="14562"/>
                  </a:lnTo>
                  <a:lnTo>
                    <a:pt x="3706" y="14057"/>
                  </a:lnTo>
                  <a:lnTo>
                    <a:pt x="3419" y="13406"/>
                  </a:lnTo>
                  <a:lnTo>
                    <a:pt x="3174" y="12864"/>
                  </a:lnTo>
                  <a:lnTo>
                    <a:pt x="2682" y="12864"/>
                  </a:lnTo>
                  <a:lnTo>
                    <a:pt x="2170" y="12792"/>
                  </a:lnTo>
                  <a:lnTo>
                    <a:pt x="1822" y="13153"/>
                  </a:lnTo>
                  <a:lnTo>
                    <a:pt x="1474" y="13334"/>
                  </a:lnTo>
                  <a:lnTo>
                    <a:pt x="1270" y="13695"/>
                  </a:lnTo>
                  <a:lnTo>
                    <a:pt x="1147" y="14129"/>
                  </a:lnTo>
                  <a:lnTo>
                    <a:pt x="942" y="14454"/>
                  </a:lnTo>
                  <a:lnTo>
                    <a:pt x="983" y="13912"/>
                  </a:lnTo>
                  <a:lnTo>
                    <a:pt x="1229" y="13334"/>
                  </a:lnTo>
                  <a:lnTo>
                    <a:pt x="1085" y="12900"/>
                  </a:lnTo>
                  <a:lnTo>
                    <a:pt x="696" y="12322"/>
                  </a:lnTo>
                  <a:lnTo>
                    <a:pt x="573" y="12069"/>
                  </a:lnTo>
                  <a:lnTo>
                    <a:pt x="205" y="11419"/>
                  </a:lnTo>
                  <a:lnTo>
                    <a:pt x="0" y="10804"/>
                  </a:lnTo>
                  <a:lnTo>
                    <a:pt x="41" y="10299"/>
                  </a:lnTo>
                  <a:lnTo>
                    <a:pt x="184" y="9359"/>
                  </a:lnTo>
                  <a:lnTo>
                    <a:pt x="307" y="7950"/>
                  </a:lnTo>
                  <a:lnTo>
                    <a:pt x="942" y="8745"/>
                  </a:lnTo>
                  <a:lnTo>
                    <a:pt x="1044" y="8203"/>
                  </a:lnTo>
                  <a:lnTo>
                    <a:pt x="942" y="7697"/>
                  </a:lnTo>
                  <a:lnTo>
                    <a:pt x="1126" y="7264"/>
                  </a:lnTo>
                  <a:lnTo>
                    <a:pt x="1167" y="6722"/>
                  </a:lnTo>
                  <a:lnTo>
                    <a:pt x="1515" y="6649"/>
                  </a:lnTo>
                  <a:lnTo>
                    <a:pt x="1986" y="6180"/>
                  </a:lnTo>
                  <a:lnTo>
                    <a:pt x="2047" y="5818"/>
                  </a:lnTo>
                  <a:lnTo>
                    <a:pt x="2416" y="6035"/>
                  </a:lnTo>
                  <a:lnTo>
                    <a:pt x="2354" y="6505"/>
                  </a:lnTo>
                  <a:lnTo>
                    <a:pt x="2621" y="6180"/>
                  </a:lnTo>
                  <a:lnTo>
                    <a:pt x="2907" y="6216"/>
                  </a:lnTo>
                  <a:lnTo>
                    <a:pt x="3235" y="6035"/>
                  </a:lnTo>
                  <a:lnTo>
                    <a:pt x="3583" y="6216"/>
                  </a:lnTo>
                  <a:lnTo>
                    <a:pt x="3992" y="6938"/>
                  </a:lnTo>
                  <a:lnTo>
                    <a:pt x="4074" y="7661"/>
                  </a:lnTo>
                  <a:lnTo>
                    <a:pt x="4218" y="7264"/>
                  </a:lnTo>
                  <a:lnTo>
                    <a:pt x="4402" y="7191"/>
                  </a:lnTo>
                  <a:lnTo>
                    <a:pt x="4668" y="7517"/>
                  </a:lnTo>
                  <a:lnTo>
                    <a:pt x="4934" y="7589"/>
                  </a:lnTo>
                  <a:lnTo>
                    <a:pt x="5201" y="7047"/>
                  </a:lnTo>
                  <a:lnTo>
                    <a:pt x="5631" y="7047"/>
                  </a:lnTo>
                  <a:lnTo>
                    <a:pt x="5856" y="7300"/>
                  </a:lnTo>
                  <a:lnTo>
                    <a:pt x="6327" y="7083"/>
                  </a:lnTo>
                  <a:lnTo>
                    <a:pt x="6511" y="7625"/>
                  </a:lnTo>
                  <a:lnTo>
                    <a:pt x="6859" y="7950"/>
                  </a:lnTo>
                  <a:lnTo>
                    <a:pt x="7207" y="7589"/>
                  </a:lnTo>
                  <a:lnTo>
                    <a:pt x="7555" y="7878"/>
                  </a:lnTo>
                  <a:lnTo>
                    <a:pt x="8067" y="6794"/>
                  </a:lnTo>
                  <a:lnTo>
                    <a:pt x="7821" y="6505"/>
                  </a:lnTo>
                  <a:lnTo>
                    <a:pt x="7350" y="6360"/>
                  </a:lnTo>
                  <a:lnTo>
                    <a:pt x="7309" y="5927"/>
                  </a:lnTo>
                  <a:lnTo>
                    <a:pt x="7084" y="5674"/>
                  </a:lnTo>
                  <a:lnTo>
                    <a:pt x="7555" y="5312"/>
                  </a:lnTo>
                  <a:lnTo>
                    <a:pt x="7555" y="4445"/>
                  </a:lnTo>
                  <a:lnTo>
                    <a:pt x="7494" y="4264"/>
                  </a:lnTo>
                  <a:lnTo>
                    <a:pt x="7739" y="4192"/>
                  </a:lnTo>
                  <a:lnTo>
                    <a:pt x="8231" y="4300"/>
                  </a:lnTo>
                  <a:lnTo>
                    <a:pt x="7964" y="3542"/>
                  </a:lnTo>
                  <a:lnTo>
                    <a:pt x="7821" y="3216"/>
                  </a:lnTo>
                  <a:lnTo>
                    <a:pt x="8108" y="2963"/>
                  </a:lnTo>
                  <a:lnTo>
                    <a:pt x="7780" y="2674"/>
                  </a:lnTo>
                  <a:lnTo>
                    <a:pt x="7923" y="2096"/>
                  </a:lnTo>
                  <a:lnTo>
                    <a:pt x="8271" y="2241"/>
                  </a:lnTo>
                  <a:lnTo>
                    <a:pt x="9111" y="2024"/>
                  </a:lnTo>
                  <a:lnTo>
                    <a:pt x="9500" y="1879"/>
                  </a:lnTo>
                  <a:lnTo>
                    <a:pt x="9868" y="1951"/>
                  </a:lnTo>
                  <a:lnTo>
                    <a:pt x="10360" y="1156"/>
                  </a:lnTo>
                  <a:lnTo>
                    <a:pt x="11240" y="1012"/>
                  </a:lnTo>
                  <a:lnTo>
                    <a:pt x="11547" y="759"/>
                  </a:lnTo>
                  <a:lnTo>
                    <a:pt x="11977" y="0"/>
                  </a:lnTo>
                  <a:lnTo>
                    <a:pt x="12305" y="217"/>
                  </a:lnTo>
                  <a:lnTo>
                    <a:pt x="12633" y="289"/>
                  </a:lnTo>
                  <a:lnTo>
                    <a:pt x="12858" y="397"/>
                  </a:lnTo>
                  <a:lnTo>
                    <a:pt x="12960" y="976"/>
                  </a:lnTo>
                  <a:lnTo>
                    <a:pt x="13124" y="1481"/>
                  </a:lnTo>
                  <a:lnTo>
                    <a:pt x="13062" y="2168"/>
                  </a:lnTo>
                  <a:lnTo>
                    <a:pt x="13329" y="2529"/>
                  </a:lnTo>
                  <a:lnTo>
                    <a:pt x="13411" y="2168"/>
                  </a:lnTo>
                  <a:lnTo>
                    <a:pt x="13800" y="2276"/>
                  </a:lnTo>
                  <a:lnTo>
                    <a:pt x="13820" y="2602"/>
                  </a:lnTo>
                  <a:lnTo>
                    <a:pt x="14107" y="2421"/>
                  </a:lnTo>
                  <a:lnTo>
                    <a:pt x="14168" y="2638"/>
                  </a:lnTo>
                  <a:lnTo>
                    <a:pt x="14209" y="3180"/>
                  </a:lnTo>
                  <a:lnTo>
                    <a:pt x="14700" y="3180"/>
                  </a:lnTo>
                  <a:lnTo>
                    <a:pt x="14926" y="3252"/>
                  </a:lnTo>
                  <a:lnTo>
                    <a:pt x="15151" y="2746"/>
                  </a:lnTo>
                  <a:lnTo>
                    <a:pt x="15397" y="2674"/>
                  </a:lnTo>
                  <a:lnTo>
                    <a:pt x="15704" y="1662"/>
                  </a:lnTo>
                  <a:lnTo>
                    <a:pt x="16072" y="1626"/>
                  </a:lnTo>
                  <a:lnTo>
                    <a:pt x="15888" y="2204"/>
                  </a:lnTo>
                  <a:lnTo>
                    <a:pt x="16543" y="3614"/>
                  </a:lnTo>
                  <a:lnTo>
                    <a:pt x="17260" y="4878"/>
                  </a:lnTo>
                  <a:lnTo>
                    <a:pt x="17690" y="6396"/>
                  </a:lnTo>
                  <a:lnTo>
                    <a:pt x="17853" y="7191"/>
                  </a:lnTo>
                  <a:lnTo>
                    <a:pt x="18263" y="6360"/>
                  </a:lnTo>
                  <a:lnTo>
                    <a:pt x="18488" y="6577"/>
                  </a:lnTo>
                  <a:lnTo>
                    <a:pt x="18590" y="6902"/>
                  </a:lnTo>
                  <a:lnTo>
                    <a:pt x="18815" y="7372"/>
                  </a:lnTo>
                  <a:lnTo>
                    <a:pt x="19225" y="7336"/>
                  </a:lnTo>
                  <a:lnTo>
                    <a:pt x="19593" y="7119"/>
                  </a:lnTo>
                  <a:lnTo>
                    <a:pt x="19921" y="7191"/>
                  </a:lnTo>
                  <a:lnTo>
                    <a:pt x="20126" y="8022"/>
                  </a:lnTo>
                  <a:lnTo>
                    <a:pt x="20269" y="8419"/>
                  </a:lnTo>
                  <a:lnTo>
                    <a:pt x="20576" y="8383"/>
                  </a:lnTo>
                  <a:lnTo>
                    <a:pt x="20843" y="9034"/>
                  </a:lnTo>
                  <a:lnTo>
                    <a:pt x="21129" y="8961"/>
                  </a:lnTo>
                  <a:lnTo>
                    <a:pt x="21436" y="8672"/>
                  </a:lnTo>
                  <a:lnTo>
                    <a:pt x="21600" y="9214"/>
                  </a:lnTo>
                  <a:lnTo>
                    <a:pt x="21518" y="9540"/>
                  </a:lnTo>
                  <a:lnTo>
                    <a:pt x="21477" y="10262"/>
                  </a:lnTo>
                  <a:lnTo>
                    <a:pt x="21170" y="10515"/>
                  </a:lnTo>
                  <a:lnTo>
                    <a:pt x="20822" y="10660"/>
                  </a:lnTo>
                  <a:lnTo>
                    <a:pt x="20822" y="11852"/>
                  </a:lnTo>
                  <a:lnTo>
                    <a:pt x="20720" y="12611"/>
                  </a:lnTo>
                  <a:lnTo>
                    <a:pt x="20269" y="12828"/>
                  </a:lnTo>
                  <a:lnTo>
                    <a:pt x="19983" y="12647"/>
                  </a:lnTo>
                  <a:lnTo>
                    <a:pt x="19614" y="12575"/>
                  </a:lnTo>
                  <a:lnTo>
                    <a:pt x="19307" y="13406"/>
                  </a:lnTo>
                  <a:lnTo>
                    <a:pt x="19041" y="14526"/>
                  </a:lnTo>
                  <a:lnTo>
                    <a:pt x="19205" y="15285"/>
                  </a:lnTo>
                  <a:lnTo>
                    <a:pt x="19041" y="15538"/>
                  </a:lnTo>
                  <a:lnTo>
                    <a:pt x="18488" y="15430"/>
                  </a:lnTo>
                  <a:lnTo>
                    <a:pt x="17833" y="15755"/>
                  </a:lnTo>
                  <a:lnTo>
                    <a:pt x="18058" y="16297"/>
                  </a:lnTo>
                  <a:lnTo>
                    <a:pt x="17915" y="16695"/>
                  </a:lnTo>
                  <a:lnTo>
                    <a:pt x="18037" y="17273"/>
                  </a:lnTo>
                  <a:lnTo>
                    <a:pt x="18037" y="18068"/>
                  </a:lnTo>
                  <a:lnTo>
                    <a:pt x="17956" y="18501"/>
                  </a:lnTo>
                  <a:lnTo>
                    <a:pt x="17935" y="19007"/>
                  </a:lnTo>
                  <a:lnTo>
                    <a:pt x="17574" y="19025"/>
                  </a:lnTo>
                  <a:lnTo>
                    <a:pt x="17218" y="18248"/>
                  </a:lnTo>
                  <a:lnTo>
                    <a:pt x="17014" y="18068"/>
                  </a:lnTo>
                  <a:lnTo>
                    <a:pt x="16891" y="18104"/>
                  </a:lnTo>
                  <a:lnTo>
                    <a:pt x="15662" y="18321"/>
                  </a:lnTo>
                  <a:lnTo>
                    <a:pt x="15437" y="18285"/>
                  </a:lnTo>
                  <a:lnTo>
                    <a:pt x="15133" y="18172"/>
                  </a:lnTo>
                  <a:lnTo>
                    <a:pt x="14925" y="17914"/>
                  </a:lnTo>
                  <a:lnTo>
                    <a:pt x="14687" y="17900"/>
                  </a:lnTo>
                  <a:lnTo>
                    <a:pt x="14441" y="18171"/>
                  </a:lnTo>
                  <a:lnTo>
                    <a:pt x="14454" y="18682"/>
                  </a:lnTo>
                  <a:lnTo>
                    <a:pt x="14372" y="18984"/>
                  </a:lnTo>
                  <a:lnTo>
                    <a:pt x="14024" y="18718"/>
                  </a:lnTo>
                  <a:lnTo>
                    <a:pt x="13738" y="18754"/>
                  </a:lnTo>
                  <a:lnTo>
                    <a:pt x="13205" y="18659"/>
                  </a:lnTo>
                  <a:lnTo>
                    <a:pt x="13006" y="19079"/>
                  </a:lnTo>
                  <a:lnTo>
                    <a:pt x="13136" y="19391"/>
                  </a:lnTo>
                  <a:lnTo>
                    <a:pt x="12898" y="19676"/>
                  </a:lnTo>
                  <a:lnTo>
                    <a:pt x="12775" y="19513"/>
                  </a:lnTo>
                  <a:lnTo>
                    <a:pt x="12468" y="19802"/>
                  </a:lnTo>
                  <a:lnTo>
                    <a:pt x="12008" y="19947"/>
                  </a:lnTo>
                  <a:lnTo>
                    <a:pt x="11747" y="20489"/>
                  </a:lnTo>
                  <a:lnTo>
                    <a:pt x="11485" y="21600"/>
                  </a:lnTo>
                  <a:lnTo>
                    <a:pt x="11194" y="21410"/>
                  </a:lnTo>
                  <a:lnTo>
                    <a:pt x="11056" y="21112"/>
                  </a:lnTo>
                  <a:lnTo>
                    <a:pt x="10564" y="20922"/>
                  </a:lnTo>
                  <a:lnTo>
                    <a:pt x="10114" y="20886"/>
                  </a:lnTo>
                  <a:lnTo>
                    <a:pt x="9781" y="20489"/>
                  </a:lnTo>
                  <a:lnTo>
                    <a:pt x="9996" y="20191"/>
                  </a:lnTo>
                  <a:lnTo>
                    <a:pt x="10027" y="19838"/>
                  </a:lnTo>
                  <a:lnTo>
                    <a:pt x="9904" y="19324"/>
                  </a:lnTo>
                  <a:lnTo>
                    <a:pt x="9781" y="18212"/>
                  </a:lnTo>
                  <a:lnTo>
                    <a:pt x="9428" y="17616"/>
                  </a:lnTo>
                  <a:lnTo>
                    <a:pt x="8998" y="17752"/>
                  </a:lnTo>
                  <a:lnTo>
                    <a:pt x="8599" y="17481"/>
                  </a:lnTo>
                  <a:lnTo>
                    <a:pt x="8015" y="17562"/>
                  </a:lnTo>
                  <a:lnTo>
                    <a:pt x="7554" y="16939"/>
                  </a:lnTo>
                  <a:lnTo>
                    <a:pt x="7759" y="16767"/>
                  </a:lnTo>
                  <a:lnTo>
                    <a:pt x="7616" y="16080"/>
                  </a:lnTo>
                  <a:lnTo>
                    <a:pt x="7902" y="16008"/>
                  </a:lnTo>
                  <a:lnTo>
                    <a:pt x="8046" y="15611"/>
                  </a:lnTo>
                  <a:lnTo>
                    <a:pt x="7882" y="15430"/>
                  </a:lnTo>
                  <a:lnTo>
                    <a:pt x="7657" y="14707"/>
                  </a:lnTo>
                  <a:lnTo>
                    <a:pt x="7698" y="14093"/>
                  </a:lnTo>
                  <a:lnTo>
                    <a:pt x="7862" y="13551"/>
                  </a:lnTo>
                  <a:lnTo>
                    <a:pt x="7780" y="13262"/>
                  </a:lnTo>
                  <a:lnTo>
                    <a:pt x="7595" y="13371"/>
                  </a:lnTo>
                  <a:lnTo>
                    <a:pt x="7575" y="13624"/>
                  </a:lnTo>
                  <a:lnTo>
                    <a:pt x="7350" y="13371"/>
                  </a:lnTo>
                  <a:lnTo>
                    <a:pt x="7350" y="13624"/>
                  </a:lnTo>
                  <a:lnTo>
                    <a:pt x="7124" y="13371"/>
                  </a:lnTo>
                  <a:lnTo>
                    <a:pt x="7104" y="13913"/>
                  </a:lnTo>
                  <a:lnTo>
                    <a:pt x="7411" y="14057"/>
                  </a:lnTo>
                  <a:lnTo>
                    <a:pt x="7083" y="14202"/>
                  </a:lnTo>
                  <a:lnTo>
                    <a:pt x="6858" y="14021"/>
                  </a:lnTo>
                  <a:lnTo>
                    <a:pt x="6838" y="14563"/>
                  </a:lnTo>
                  <a:lnTo>
                    <a:pt x="6653" y="14563"/>
                  </a:lnTo>
                  <a:lnTo>
                    <a:pt x="6490" y="14455"/>
                  </a:lnTo>
                  <a:lnTo>
                    <a:pt x="6357" y="14744"/>
                  </a:lnTo>
                  <a:lnTo>
                    <a:pt x="5036" y="15232"/>
                  </a:lnTo>
                  <a:cubicBezTo>
                    <a:pt x="5036" y="15232"/>
                    <a:pt x="5098" y="20092"/>
                    <a:pt x="5098" y="200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1" name="Shape"/>
            <p:cNvSpPr/>
            <p:nvPr/>
          </p:nvSpPr>
          <p:spPr>
            <a:xfrm>
              <a:off x="3449543" y="4967733"/>
              <a:ext cx="911233" cy="84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5" y="21415"/>
                  </a:moveTo>
                  <a:lnTo>
                    <a:pt x="19707" y="21600"/>
                  </a:lnTo>
                  <a:lnTo>
                    <a:pt x="18572" y="21114"/>
                  </a:lnTo>
                  <a:lnTo>
                    <a:pt x="17302" y="21253"/>
                  </a:lnTo>
                  <a:lnTo>
                    <a:pt x="15499" y="20697"/>
                  </a:lnTo>
                  <a:lnTo>
                    <a:pt x="15031" y="20558"/>
                  </a:lnTo>
                  <a:lnTo>
                    <a:pt x="14764" y="19100"/>
                  </a:lnTo>
                  <a:lnTo>
                    <a:pt x="13962" y="18891"/>
                  </a:lnTo>
                  <a:lnTo>
                    <a:pt x="13628" y="19239"/>
                  </a:lnTo>
                  <a:lnTo>
                    <a:pt x="12760" y="19586"/>
                  </a:lnTo>
                  <a:lnTo>
                    <a:pt x="13094" y="19030"/>
                  </a:lnTo>
                  <a:lnTo>
                    <a:pt x="11758" y="19655"/>
                  </a:lnTo>
                  <a:lnTo>
                    <a:pt x="10889" y="18961"/>
                  </a:lnTo>
                  <a:lnTo>
                    <a:pt x="9620" y="18683"/>
                  </a:lnTo>
                  <a:lnTo>
                    <a:pt x="8952" y="17711"/>
                  </a:lnTo>
                  <a:lnTo>
                    <a:pt x="7883" y="17641"/>
                  </a:lnTo>
                  <a:lnTo>
                    <a:pt x="7749" y="16530"/>
                  </a:lnTo>
                  <a:lnTo>
                    <a:pt x="7215" y="15696"/>
                  </a:lnTo>
                  <a:lnTo>
                    <a:pt x="6747" y="14863"/>
                  </a:lnTo>
                  <a:lnTo>
                    <a:pt x="6146" y="14724"/>
                  </a:lnTo>
                  <a:lnTo>
                    <a:pt x="6079" y="15002"/>
                  </a:lnTo>
                  <a:lnTo>
                    <a:pt x="5411" y="14446"/>
                  </a:lnTo>
                  <a:lnTo>
                    <a:pt x="5010" y="14516"/>
                  </a:lnTo>
                  <a:lnTo>
                    <a:pt x="4342" y="13960"/>
                  </a:lnTo>
                  <a:lnTo>
                    <a:pt x="4342" y="13057"/>
                  </a:lnTo>
                  <a:lnTo>
                    <a:pt x="3808" y="12571"/>
                  </a:lnTo>
                  <a:lnTo>
                    <a:pt x="4075" y="11599"/>
                  </a:lnTo>
                  <a:lnTo>
                    <a:pt x="3006" y="10487"/>
                  </a:lnTo>
                  <a:lnTo>
                    <a:pt x="2138" y="10349"/>
                  </a:lnTo>
                  <a:lnTo>
                    <a:pt x="1537" y="8543"/>
                  </a:lnTo>
                  <a:lnTo>
                    <a:pt x="1670" y="7501"/>
                  </a:lnTo>
                  <a:lnTo>
                    <a:pt x="2205" y="6876"/>
                  </a:lnTo>
                  <a:lnTo>
                    <a:pt x="2205" y="6112"/>
                  </a:lnTo>
                  <a:lnTo>
                    <a:pt x="2205" y="5765"/>
                  </a:lnTo>
                  <a:lnTo>
                    <a:pt x="1670" y="5626"/>
                  </a:lnTo>
                  <a:lnTo>
                    <a:pt x="1069" y="5070"/>
                  </a:lnTo>
                  <a:lnTo>
                    <a:pt x="1069" y="4376"/>
                  </a:lnTo>
                  <a:lnTo>
                    <a:pt x="468" y="3542"/>
                  </a:lnTo>
                  <a:lnTo>
                    <a:pt x="134" y="2500"/>
                  </a:lnTo>
                  <a:lnTo>
                    <a:pt x="134" y="1667"/>
                  </a:lnTo>
                  <a:lnTo>
                    <a:pt x="0" y="833"/>
                  </a:lnTo>
                  <a:lnTo>
                    <a:pt x="401" y="0"/>
                  </a:lnTo>
                  <a:lnTo>
                    <a:pt x="1069" y="69"/>
                  </a:lnTo>
                  <a:lnTo>
                    <a:pt x="1737" y="486"/>
                  </a:lnTo>
                  <a:lnTo>
                    <a:pt x="2071" y="833"/>
                  </a:lnTo>
                  <a:lnTo>
                    <a:pt x="2472" y="1320"/>
                  </a:lnTo>
                  <a:lnTo>
                    <a:pt x="3006" y="1389"/>
                  </a:lnTo>
                  <a:lnTo>
                    <a:pt x="3474" y="903"/>
                  </a:lnTo>
                  <a:lnTo>
                    <a:pt x="4008" y="417"/>
                  </a:lnTo>
                  <a:lnTo>
                    <a:pt x="4342" y="139"/>
                  </a:lnTo>
                  <a:lnTo>
                    <a:pt x="4810" y="556"/>
                  </a:lnTo>
                  <a:lnTo>
                    <a:pt x="4476" y="903"/>
                  </a:lnTo>
                  <a:lnTo>
                    <a:pt x="4944" y="1250"/>
                  </a:lnTo>
                  <a:lnTo>
                    <a:pt x="4476" y="1806"/>
                  </a:lnTo>
                  <a:lnTo>
                    <a:pt x="4944" y="2153"/>
                  </a:lnTo>
                  <a:lnTo>
                    <a:pt x="5344" y="2639"/>
                  </a:lnTo>
                  <a:lnTo>
                    <a:pt x="5344" y="3264"/>
                  </a:lnTo>
                  <a:lnTo>
                    <a:pt x="5612" y="3889"/>
                  </a:lnTo>
                  <a:lnTo>
                    <a:pt x="6146" y="4028"/>
                  </a:lnTo>
                  <a:lnTo>
                    <a:pt x="6547" y="3889"/>
                  </a:lnTo>
                  <a:lnTo>
                    <a:pt x="7148" y="4237"/>
                  </a:lnTo>
                  <a:lnTo>
                    <a:pt x="7081" y="4653"/>
                  </a:lnTo>
                  <a:lnTo>
                    <a:pt x="7683" y="4931"/>
                  </a:lnTo>
                  <a:lnTo>
                    <a:pt x="8885" y="5278"/>
                  </a:lnTo>
                  <a:lnTo>
                    <a:pt x="9820" y="5070"/>
                  </a:lnTo>
                  <a:lnTo>
                    <a:pt x="10622" y="4792"/>
                  </a:lnTo>
                  <a:lnTo>
                    <a:pt x="11023" y="5070"/>
                  </a:lnTo>
                  <a:lnTo>
                    <a:pt x="11357" y="4862"/>
                  </a:lnTo>
                  <a:lnTo>
                    <a:pt x="11223" y="3855"/>
                  </a:lnTo>
                  <a:lnTo>
                    <a:pt x="12158" y="3681"/>
                  </a:lnTo>
                  <a:lnTo>
                    <a:pt x="12325" y="3056"/>
                  </a:lnTo>
                  <a:lnTo>
                    <a:pt x="13094" y="2639"/>
                  </a:lnTo>
                  <a:lnTo>
                    <a:pt x="13695" y="2709"/>
                  </a:lnTo>
                  <a:lnTo>
                    <a:pt x="14263" y="2466"/>
                  </a:lnTo>
                  <a:lnTo>
                    <a:pt x="15231" y="2500"/>
                  </a:lnTo>
                  <a:lnTo>
                    <a:pt x="15432" y="2952"/>
                  </a:lnTo>
                  <a:lnTo>
                    <a:pt x="15899" y="3021"/>
                  </a:lnTo>
                  <a:lnTo>
                    <a:pt x="16100" y="3368"/>
                  </a:lnTo>
                  <a:lnTo>
                    <a:pt x="17002" y="3334"/>
                  </a:lnTo>
                  <a:lnTo>
                    <a:pt x="17369" y="3403"/>
                  </a:lnTo>
                  <a:lnTo>
                    <a:pt x="17770" y="4098"/>
                  </a:lnTo>
                  <a:lnTo>
                    <a:pt x="18238" y="4167"/>
                  </a:lnTo>
                  <a:lnTo>
                    <a:pt x="18672" y="4827"/>
                  </a:lnTo>
                  <a:lnTo>
                    <a:pt x="19540" y="4862"/>
                  </a:lnTo>
                  <a:lnTo>
                    <a:pt x="19729" y="6459"/>
                  </a:lnTo>
                  <a:lnTo>
                    <a:pt x="18972" y="8496"/>
                  </a:lnTo>
                  <a:lnTo>
                    <a:pt x="18883" y="9283"/>
                  </a:lnTo>
                  <a:lnTo>
                    <a:pt x="19151" y="9561"/>
                  </a:lnTo>
                  <a:lnTo>
                    <a:pt x="18972" y="10209"/>
                  </a:lnTo>
                  <a:lnTo>
                    <a:pt x="19240" y="11112"/>
                  </a:lnTo>
                  <a:lnTo>
                    <a:pt x="19507" y="12478"/>
                  </a:lnTo>
                  <a:lnTo>
                    <a:pt x="20108" y="12710"/>
                  </a:lnTo>
                  <a:lnTo>
                    <a:pt x="20175" y="13682"/>
                  </a:lnTo>
                  <a:lnTo>
                    <a:pt x="19640" y="14932"/>
                  </a:lnTo>
                  <a:lnTo>
                    <a:pt x="19774" y="15557"/>
                  </a:lnTo>
                  <a:lnTo>
                    <a:pt x="20709" y="16507"/>
                  </a:lnTo>
                  <a:lnTo>
                    <a:pt x="21422" y="17433"/>
                  </a:lnTo>
                  <a:lnTo>
                    <a:pt x="21511" y="18266"/>
                  </a:lnTo>
                  <a:lnTo>
                    <a:pt x="21600" y="18729"/>
                  </a:lnTo>
                  <a:lnTo>
                    <a:pt x="20643" y="19447"/>
                  </a:lnTo>
                  <a:lnTo>
                    <a:pt x="20108" y="20141"/>
                  </a:lnTo>
                  <a:lnTo>
                    <a:pt x="20086" y="20952"/>
                  </a:lnTo>
                  <a:cubicBezTo>
                    <a:pt x="20086" y="20952"/>
                    <a:pt x="20175" y="21415"/>
                    <a:pt x="20175" y="2141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2" name="Shape"/>
            <p:cNvSpPr/>
            <p:nvPr/>
          </p:nvSpPr>
          <p:spPr>
            <a:xfrm>
              <a:off x="3494635" y="4837573"/>
              <a:ext cx="249879" cy="23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9" y="16626"/>
                  </a:moveTo>
                  <a:lnTo>
                    <a:pt x="7959" y="14507"/>
                  </a:lnTo>
                  <a:cubicBezTo>
                    <a:pt x="7959" y="14507"/>
                    <a:pt x="7635" y="12225"/>
                    <a:pt x="8284" y="12714"/>
                  </a:cubicBezTo>
                  <a:cubicBezTo>
                    <a:pt x="8933" y="13203"/>
                    <a:pt x="9583" y="13856"/>
                    <a:pt x="9583" y="13856"/>
                  </a:cubicBezTo>
                  <a:lnTo>
                    <a:pt x="9907" y="11736"/>
                  </a:lnTo>
                  <a:lnTo>
                    <a:pt x="8770" y="10269"/>
                  </a:lnTo>
                  <a:lnTo>
                    <a:pt x="6659" y="9291"/>
                  </a:lnTo>
                  <a:lnTo>
                    <a:pt x="6659" y="11573"/>
                  </a:lnTo>
                  <a:lnTo>
                    <a:pt x="5360" y="12225"/>
                  </a:lnTo>
                  <a:lnTo>
                    <a:pt x="4710" y="10269"/>
                  </a:lnTo>
                  <a:lnTo>
                    <a:pt x="4060" y="8476"/>
                  </a:lnTo>
                  <a:lnTo>
                    <a:pt x="2761" y="7987"/>
                  </a:lnTo>
                  <a:lnTo>
                    <a:pt x="325" y="6031"/>
                  </a:lnTo>
                  <a:lnTo>
                    <a:pt x="0" y="3586"/>
                  </a:lnTo>
                  <a:lnTo>
                    <a:pt x="4385" y="5216"/>
                  </a:lnTo>
                  <a:lnTo>
                    <a:pt x="5684" y="3749"/>
                  </a:lnTo>
                  <a:lnTo>
                    <a:pt x="4222" y="2445"/>
                  </a:lnTo>
                  <a:lnTo>
                    <a:pt x="3085" y="326"/>
                  </a:lnTo>
                  <a:lnTo>
                    <a:pt x="4222" y="0"/>
                  </a:lnTo>
                  <a:lnTo>
                    <a:pt x="7957" y="978"/>
                  </a:lnTo>
                  <a:lnTo>
                    <a:pt x="10556" y="3423"/>
                  </a:lnTo>
                  <a:lnTo>
                    <a:pt x="12343" y="4076"/>
                  </a:lnTo>
                  <a:lnTo>
                    <a:pt x="14292" y="1956"/>
                  </a:lnTo>
                  <a:lnTo>
                    <a:pt x="17215" y="5054"/>
                  </a:lnTo>
                  <a:lnTo>
                    <a:pt x="18514" y="7662"/>
                  </a:lnTo>
                  <a:lnTo>
                    <a:pt x="21600" y="9293"/>
                  </a:lnTo>
                  <a:lnTo>
                    <a:pt x="18514" y="11901"/>
                  </a:lnTo>
                  <a:lnTo>
                    <a:pt x="17864" y="15161"/>
                  </a:lnTo>
                  <a:lnTo>
                    <a:pt x="17377" y="17117"/>
                  </a:lnTo>
                  <a:lnTo>
                    <a:pt x="15752" y="17606"/>
                  </a:lnTo>
                  <a:lnTo>
                    <a:pt x="16239" y="21600"/>
                  </a:lnTo>
                  <a:lnTo>
                    <a:pt x="13072" y="18666"/>
                  </a:lnTo>
                  <a:lnTo>
                    <a:pt x="14615" y="16302"/>
                  </a:lnTo>
                  <a:lnTo>
                    <a:pt x="13478" y="15487"/>
                  </a:lnTo>
                  <a:lnTo>
                    <a:pt x="14290" y="14264"/>
                  </a:lnTo>
                  <a:lnTo>
                    <a:pt x="12991" y="13042"/>
                  </a:lnTo>
                  <a:cubicBezTo>
                    <a:pt x="12991" y="13042"/>
                    <a:pt x="7959" y="16626"/>
                    <a:pt x="7959" y="166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3" name="Shape"/>
            <p:cNvSpPr/>
            <p:nvPr/>
          </p:nvSpPr>
          <p:spPr>
            <a:xfrm>
              <a:off x="3404452" y="4870113"/>
              <a:ext cx="197267" cy="15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9" y="13596"/>
                  </a:moveTo>
                  <a:lnTo>
                    <a:pt x="4731" y="11183"/>
                  </a:lnTo>
                  <a:lnTo>
                    <a:pt x="2263" y="10420"/>
                  </a:lnTo>
                  <a:lnTo>
                    <a:pt x="2263" y="6354"/>
                  </a:lnTo>
                  <a:lnTo>
                    <a:pt x="1852" y="3304"/>
                  </a:lnTo>
                  <a:lnTo>
                    <a:pt x="0" y="255"/>
                  </a:lnTo>
                  <a:lnTo>
                    <a:pt x="9052" y="0"/>
                  </a:lnTo>
                  <a:lnTo>
                    <a:pt x="9463" y="3812"/>
                  </a:lnTo>
                  <a:lnTo>
                    <a:pt x="12548" y="6861"/>
                  </a:lnTo>
                  <a:lnTo>
                    <a:pt x="14194" y="7624"/>
                  </a:lnTo>
                  <a:lnTo>
                    <a:pt x="15839" y="13468"/>
                  </a:lnTo>
                  <a:lnTo>
                    <a:pt x="17485" y="12451"/>
                  </a:lnTo>
                  <a:lnTo>
                    <a:pt x="17485" y="8894"/>
                  </a:lnTo>
                  <a:lnTo>
                    <a:pt x="20160" y="10419"/>
                  </a:lnTo>
                  <a:lnTo>
                    <a:pt x="21600" y="12706"/>
                  </a:lnTo>
                  <a:lnTo>
                    <a:pt x="21189" y="16010"/>
                  </a:lnTo>
                  <a:lnTo>
                    <a:pt x="19544" y="14231"/>
                  </a:lnTo>
                  <a:lnTo>
                    <a:pt x="19132" y="20330"/>
                  </a:lnTo>
                  <a:lnTo>
                    <a:pt x="18309" y="21600"/>
                  </a:lnTo>
                  <a:lnTo>
                    <a:pt x="16355" y="20838"/>
                  </a:lnTo>
                  <a:lnTo>
                    <a:pt x="14504" y="18169"/>
                  </a:lnTo>
                  <a:lnTo>
                    <a:pt x="11932" y="15756"/>
                  </a:lnTo>
                  <a:lnTo>
                    <a:pt x="9875" y="13976"/>
                  </a:lnTo>
                  <a:lnTo>
                    <a:pt x="8229" y="13721"/>
                  </a:lnTo>
                  <a:cubicBezTo>
                    <a:pt x="8229" y="13721"/>
                    <a:pt x="6789" y="13596"/>
                    <a:pt x="6789" y="135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4" name="Shape"/>
            <p:cNvSpPr/>
            <p:nvPr/>
          </p:nvSpPr>
          <p:spPr>
            <a:xfrm>
              <a:off x="3224083" y="4739954"/>
              <a:ext cx="334449" cy="15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3" y="19287"/>
                  </a:moveTo>
                  <a:lnTo>
                    <a:pt x="10557" y="18516"/>
                  </a:lnTo>
                  <a:lnTo>
                    <a:pt x="10071" y="15430"/>
                  </a:lnTo>
                  <a:lnTo>
                    <a:pt x="7765" y="17486"/>
                  </a:lnTo>
                  <a:lnTo>
                    <a:pt x="6431" y="16715"/>
                  </a:lnTo>
                  <a:lnTo>
                    <a:pt x="5945" y="10801"/>
                  </a:lnTo>
                  <a:lnTo>
                    <a:pt x="4975" y="7201"/>
                  </a:lnTo>
                  <a:lnTo>
                    <a:pt x="2548" y="5658"/>
                  </a:lnTo>
                  <a:lnTo>
                    <a:pt x="1092" y="2830"/>
                  </a:lnTo>
                  <a:lnTo>
                    <a:pt x="0" y="258"/>
                  </a:lnTo>
                  <a:lnTo>
                    <a:pt x="2670" y="0"/>
                  </a:lnTo>
                  <a:lnTo>
                    <a:pt x="5704" y="0"/>
                  </a:lnTo>
                  <a:lnTo>
                    <a:pt x="8373" y="3086"/>
                  </a:lnTo>
                  <a:lnTo>
                    <a:pt x="10800" y="4629"/>
                  </a:lnTo>
                  <a:lnTo>
                    <a:pt x="12742" y="5143"/>
                  </a:lnTo>
                  <a:lnTo>
                    <a:pt x="14683" y="8486"/>
                  </a:lnTo>
                  <a:lnTo>
                    <a:pt x="16261" y="8229"/>
                  </a:lnTo>
                  <a:lnTo>
                    <a:pt x="18688" y="8742"/>
                  </a:lnTo>
                  <a:lnTo>
                    <a:pt x="20022" y="13114"/>
                  </a:lnTo>
                  <a:lnTo>
                    <a:pt x="19658" y="13885"/>
                  </a:lnTo>
                  <a:lnTo>
                    <a:pt x="20508" y="17229"/>
                  </a:lnTo>
                  <a:lnTo>
                    <a:pt x="21600" y="19286"/>
                  </a:lnTo>
                  <a:lnTo>
                    <a:pt x="20629" y="21600"/>
                  </a:lnTo>
                  <a:lnTo>
                    <a:pt x="17717" y="19286"/>
                  </a:lnTo>
                  <a:lnTo>
                    <a:pt x="16747" y="18514"/>
                  </a:lnTo>
                  <a:cubicBezTo>
                    <a:pt x="16747" y="18514"/>
                    <a:pt x="12013" y="19287"/>
                    <a:pt x="12013" y="192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5" name="Shape"/>
            <p:cNvSpPr/>
            <p:nvPr/>
          </p:nvSpPr>
          <p:spPr>
            <a:xfrm>
              <a:off x="3190264" y="5119585"/>
              <a:ext cx="478169" cy="4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0" y="83"/>
                  </a:moveTo>
                  <a:lnTo>
                    <a:pt x="11966" y="247"/>
                  </a:lnTo>
                  <a:lnTo>
                    <a:pt x="11118" y="0"/>
                  </a:lnTo>
                  <a:lnTo>
                    <a:pt x="9675" y="412"/>
                  </a:lnTo>
                  <a:lnTo>
                    <a:pt x="8571" y="412"/>
                  </a:lnTo>
                  <a:lnTo>
                    <a:pt x="7044" y="1731"/>
                  </a:lnTo>
                  <a:lnTo>
                    <a:pt x="6025" y="2803"/>
                  </a:lnTo>
                  <a:lnTo>
                    <a:pt x="5856" y="4782"/>
                  </a:lnTo>
                  <a:lnTo>
                    <a:pt x="5686" y="6513"/>
                  </a:lnTo>
                  <a:lnTo>
                    <a:pt x="5262" y="7585"/>
                  </a:lnTo>
                  <a:lnTo>
                    <a:pt x="0" y="11047"/>
                  </a:lnTo>
                  <a:lnTo>
                    <a:pt x="255" y="11625"/>
                  </a:lnTo>
                  <a:lnTo>
                    <a:pt x="340" y="13686"/>
                  </a:lnTo>
                  <a:lnTo>
                    <a:pt x="764" y="13768"/>
                  </a:lnTo>
                  <a:lnTo>
                    <a:pt x="849" y="14180"/>
                  </a:lnTo>
                  <a:lnTo>
                    <a:pt x="4753" y="14593"/>
                  </a:lnTo>
                  <a:lnTo>
                    <a:pt x="13240" y="21435"/>
                  </a:lnTo>
                  <a:lnTo>
                    <a:pt x="16720" y="21600"/>
                  </a:lnTo>
                  <a:lnTo>
                    <a:pt x="19266" y="19457"/>
                  </a:lnTo>
                  <a:lnTo>
                    <a:pt x="21600" y="19209"/>
                  </a:lnTo>
                  <a:lnTo>
                    <a:pt x="20327" y="18220"/>
                  </a:lnTo>
                  <a:lnTo>
                    <a:pt x="20369" y="16819"/>
                  </a:lnTo>
                  <a:lnTo>
                    <a:pt x="19308" y="15747"/>
                  </a:lnTo>
                  <a:lnTo>
                    <a:pt x="19818" y="14016"/>
                  </a:lnTo>
                  <a:lnTo>
                    <a:pt x="17781" y="12037"/>
                  </a:lnTo>
                  <a:lnTo>
                    <a:pt x="16126" y="11790"/>
                  </a:lnTo>
                  <a:lnTo>
                    <a:pt x="14980" y="8575"/>
                  </a:lnTo>
                  <a:lnTo>
                    <a:pt x="15235" y="6720"/>
                  </a:lnTo>
                  <a:lnTo>
                    <a:pt x="16253" y="5607"/>
                  </a:lnTo>
                  <a:lnTo>
                    <a:pt x="16041" y="3711"/>
                  </a:lnTo>
                  <a:lnTo>
                    <a:pt x="15235" y="3381"/>
                  </a:lnTo>
                  <a:lnTo>
                    <a:pt x="14089" y="2392"/>
                  </a:lnTo>
                  <a:lnTo>
                    <a:pt x="14089" y="1155"/>
                  </a:lnTo>
                  <a:cubicBezTo>
                    <a:pt x="14089" y="1155"/>
                    <a:pt x="13070" y="83"/>
                    <a:pt x="13070" y="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6" name="Shape"/>
            <p:cNvSpPr/>
            <p:nvPr/>
          </p:nvSpPr>
          <p:spPr>
            <a:xfrm>
              <a:off x="3032441" y="5130431"/>
              <a:ext cx="340074" cy="28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0" y="0"/>
                  </a:moveTo>
                  <a:lnTo>
                    <a:pt x="18856" y="1223"/>
                  </a:lnTo>
                  <a:lnTo>
                    <a:pt x="15991" y="951"/>
                  </a:lnTo>
                  <a:lnTo>
                    <a:pt x="11934" y="2581"/>
                  </a:lnTo>
                  <a:lnTo>
                    <a:pt x="9308" y="1359"/>
                  </a:lnTo>
                  <a:lnTo>
                    <a:pt x="5848" y="2581"/>
                  </a:lnTo>
                  <a:lnTo>
                    <a:pt x="4654" y="1359"/>
                  </a:lnTo>
                  <a:lnTo>
                    <a:pt x="3461" y="2038"/>
                  </a:lnTo>
                  <a:lnTo>
                    <a:pt x="3461" y="4075"/>
                  </a:lnTo>
                  <a:lnTo>
                    <a:pt x="1074" y="6657"/>
                  </a:lnTo>
                  <a:lnTo>
                    <a:pt x="0" y="8423"/>
                  </a:lnTo>
                  <a:lnTo>
                    <a:pt x="596" y="8559"/>
                  </a:lnTo>
                  <a:lnTo>
                    <a:pt x="954" y="11955"/>
                  </a:lnTo>
                  <a:lnTo>
                    <a:pt x="2386" y="11955"/>
                  </a:lnTo>
                  <a:lnTo>
                    <a:pt x="2744" y="13449"/>
                  </a:lnTo>
                  <a:lnTo>
                    <a:pt x="1432" y="14536"/>
                  </a:lnTo>
                  <a:lnTo>
                    <a:pt x="1194" y="16166"/>
                  </a:lnTo>
                  <a:lnTo>
                    <a:pt x="597" y="16981"/>
                  </a:lnTo>
                  <a:lnTo>
                    <a:pt x="359" y="19562"/>
                  </a:lnTo>
                  <a:lnTo>
                    <a:pt x="1671" y="20514"/>
                  </a:lnTo>
                  <a:lnTo>
                    <a:pt x="2149" y="21600"/>
                  </a:lnTo>
                  <a:lnTo>
                    <a:pt x="3700" y="21464"/>
                  </a:lnTo>
                  <a:lnTo>
                    <a:pt x="5848" y="20377"/>
                  </a:lnTo>
                  <a:lnTo>
                    <a:pt x="17305" y="11819"/>
                  </a:lnTo>
                  <a:lnTo>
                    <a:pt x="17901" y="10053"/>
                  </a:lnTo>
                  <a:lnTo>
                    <a:pt x="18139" y="4348"/>
                  </a:lnTo>
                  <a:lnTo>
                    <a:pt x="21600" y="408"/>
                  </a:lnTo>
                  <a:lnTo>
                    <a:pt x="20646" y="1"/>
                  </a:lnTo>
                  <a:lnTo>
                    <a:pt x="19810" y="0"/>
                  </a:lnTo>
                  <a:cubicBezTo>
                    <a:pt x="19810" y="0"/>
                    <a:pt x="19810" y="0"/>
                    <a:pt x="1981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7" name="Shape"/>
            <p:cNvSpPr/>
            <p:nvPr/>
          </p:nvSpPr>
          <p:spPr>
            <a:xfrm>
              <a:off x="3562275" y="5531754"/>
              <a:ext cx="117432" cy="7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52"/>
                  </a:moveTo>
                  <a:lnTo>
                    <a:pt x="7948" y="15641"/>
                  </a:lnTo>
                  <a:lnTo>
                    <a:pt x="12095" y="21600"/>
                  </a:lnTo>
                  <a:lnTo>
                    <a:pt x="14168" y="20110"/>
                  </a:lnTo>
                  <a:lnTo>
                    <a:pt x="16933" y="13160"/>
                  </a:lnTo>
                  <a:lnTo>
                    <a:pt x="18316" y="8691"/>
                  </a:lnTo>
                  <a:lnTo>
                    <a:pt x="14515" y="5214"/>
                  </a:lnTo>
                  <a:lnTo>
                    <a:pt x="17625" y="4222"/>
                  </a:lnTo>
                  <a:lnTo>
                    <a:pt x="21600" y="0"/>
                  </a:lnTo>
                  <a:lnTo>
                    <a:pt x="8987" y="2234"/>
                  </a:lnTo>
                  <a:cubicBezTo>
                    <a:pt x="8987" y="2234"/>
                    <a:pt x="0" y="14152"/>
                    <a:pt x="0" y="1415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8" name="Shape"/>
            <p:cNvSpPr/>
            <p:nvPr/>
          </p:nvSpPr>
          <p:spPr>
            <a:xfrm>
              <a:off x="3009895" y="5282283"/>
              <a:ext cx="58249" cy="6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59" y="21600"/>
                  </a:moveTo>
                  <a:lnTo>
                    <a:pt x="0" y="19849"/>
                  </a:lnTo>
                  <a:lnTo>
                    <a:pt x="2788" y="11677"/>
                  </a:lnTo>
                  <a:lnTo>
                    <a:pt x="6969" y="5839"/>
                  </a:lnTo>
                  <a:lnTo>
                    <a:pt x="11149" y="0"/>
                  </a:lnTo>
                  <a:lnTo>
                    <a:pt x="17420" y="0"/>
                  </a:lnTo>
                  <a:lnTo>
                    <a:pt x="21600" y="6420"/>
                  </a:lnTo>
                  <a:lnTo>
                    <a:pt x="13937" y="11089"/>
                  </a:lnTo>
                  <a:lnTo>
                    <a:pt x="12545" y="18094"/>
                  </a:lnTo>
                  <a:cubicBezTo>
                    <a:pt x="12545" y="18094"/>
                    <a:pt x="9059" y="21600"/>
                    <a:pt x="9059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9" name="Shape"/>
            <p:cNvSpPr/>
            <p:nvPr/>
          </p:nvSpPr>
          <p:spPr>
            <a:xfrm>
              <a:off x="2998622" y="5358209"/>
              <a:ext cx="202927" cy="23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1" y="2474"/>
                  </a:moveTo>
                  <a:lnTo>
                    <a:pt x="2801" y="3958"/>
                  </a:lnTo>
                  <a:lnTo>
                    <a:pt x="800" y="3793"/>
                  </a:lnTo>
                  <a:lnTo>
                    <a:pt x="600" y="5937"/>
                  </a:lnTo>
                  <a:lnTo>
                    <a:pt x="200" y="8410"/>
                  </a:lnTo>
                  <a:lnTo>
                    <a:pt x="1601" y="9234"/>
                  </a:lnTo>
                  <a:lnTo>
                    <a:pt x="800" y="12038"/>
                  </a:lnTo>
                  <a:lnTo>
                    <a:pt x="0" y="19457"/>
                  </a:lnTo>
                  <a:lnTo>
                    <a:pt x="7200" y="21600"/>
                  </a:lnTo>
                  <a:lnTo>
                    <a:pt x="9999" y="18303"/>
                  </a:lnTo>
                  <a:lnTo>
                    <a:pt x="12399" y="17808"/>
                  </a:lnTo>
                  <a:lnTo>
                    <a:pt x="14399" y="16159"/>
                  </a:lnTo>
                  <a:lnTo>
                    <a:pt x="14399" y="15170"/>
                  </a:lnTo>
                  <a:lnTo>
                    <a:pt x="15800" y="15005"/>
                  </a:lnTo>
                  <a:lnTo>
                    <a:pt x="15800" y="14346"/>
                  </a:lnTo>
                  <a:lnTo>
                    <a:pt x="11200" y="10883"/>
                  </a:lnTo>
                  <a:lnTo>
                    <a:pt x="11200" y="9729"/>
                  </a:lnTo>
                  <a:lnTo>
                    <a:pt x="21600" y="6597"/>
                  </a:lnTo>
                  <a:lnTo>
                    <a:pt x="21200" y="5442"/>
                  </a:lnTo>
                  <a:lnTo>
                    <a:pt x="20201" y="5277"/>
                  </a:lnTo>
                  <a:lnTo>
                    <a:pt x="20000" y="1154"/>
                  </a:lnTo>
                  <a:lnTo>
                    <a:pt x="19401" y="0"/>
                  </a:lnTo>
                  <a:lnTo>
                    <a:pt x="9001" y="4781"/>
                  </a:lnTo>
                  <a:lnTo>
                    <a:pt x="6400" y="4946"/>
                  </a:lnTo>
                  <a:lnTo>
                    <a:pt x="5600" y="3628"/>
                  </a:lnTo>
                  <a:cubicBezTo>
                    <a:pt x="5600" y="3628"/>
                    <a:pt x="3401" y="2474"/>
                    <a:pt x="3401" y="24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0" name="Shape"/>
            <p:cNvSpPr/>
            <p:nvPr/>
          </p:nvSpPr>
          <p:spPr>
            <a:xfrm>
              <a:off x="2987350" y="5434134"/>
              <a:ext cx="1018305" cy="81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12"/>
                  </a:moveTo>
                  <a:lnTo>
                    <a:pt x="438" y="5952"/>
                  </a:lnTo>
                  <a:lnTo>
                    <a:pt x="837" y="6672"/>
                  </a:lnTo>
                  <a:lnTo>
                    <a:pt x="1395" y="7776"/>
                  </a:lnTo>
                  <a:lnTo>
                    <a:pt x="2033" y="8976"/>
                  </a:lnTo>
                  <a:lnTo>
                    <a:pt x="2511" y="9744"/>
                  </a:lnTo>
                  <a:cubicBezTo>
                    <a:pt x="2511" y="9744"/>
                    <a:pt x="2431" y="10080"/>
                    <a:pt x="2471" y="10224"/>
                  </a:cubicBezTo>
                  <a:cubicBezTo>
                    <a:pt x="2511" y="10368"/>
                    <a:pt x="2830" y="10992"/>
                    <a:pt x="2830" y="10992"/>
                  </a:cubicBezTo>
                  <a:lnTo>
                    <a:pt x="3866" y="11760"/>
                  </a:lnTo>
                  <a:lnTo>
                    <a:pt x="4663" y="13488"/>
                  </a:lnTo>
                  <a:lnTo>
                    <a:pt x="4423" y="14352"/>
                  </a:lnTo>
                  <a:lnTo>
                    <a:pt x="4623" y="15072"/>
                  </a:lnTo>
                  <a:lnTo>
                    <a:pt x="4702" y="15696"/>
                  </a:lnTo>
                  <a:lnTo>
                    <a:pt x="5499" y="16416"/>
                  </a:lnTo>
                  <a:lnTo>
                    <a:pt x="6097" y="16992"/>
                  </a:lnTo>
                  <a:lnTo>
                    <a:pt x="6615" y="18384"/>
                  </a:lnTo>
                  <a:lnTo>
                    <a:pt x="7133" y="19488"/>
                  </a:lnTo>
                  <a:lnTo>
                    <a:pt x="7652" y="20112"/>
                  </a:lnTo>
                  <a:lnTo>
                    <a:pt x="8369" y="21600"/>
                  </a:lnTo>
                  <a:lnTo>
                    <a:pt x="8688" y="21120"/>
                  </a:lnTo>
                  <a:lnTo>
                    <a:pt x="8887" y="20160"/>
                  </a:lnTo>
                  <a:lnTo>
                    <a:pt x="9166" y="20160"/>
                  </a:lnTo>
                  <a:lnTo>
                    <a:pt x="9405" y="20448"/>
                  </a:lnTo>
                  <a:cubicBezTo>
                    <a:pt x="9405" y="20448"/>
                    <a:pt x="10402" y="20256"/>
                    <a:pt x="10561" y="20304"/>
                  </a:cubicBezTo>
                  <a:cubicBezTo>
                    <a:pt x="10720" y="20352"/>
                    <a:pt x="11358" y="20592"/>
                    <a:pt x="11358" y="20592"/>
                  </a:cubicBezTo>
                  <a:lnTo>
                    <a:pt x="12474" y="20688"/>
                  </a:lnTo>
                  <a:lnTo>
                    <a:pt x="12792" y="21024"/>
                  </a:lnTo>
                  <a:lnTo>
                    <a:pt x="13151" y="20736"/>
                  </a:lnTo>
                  <a:lnTo>
                    <a:pt x="13669" y="19584"/>
                  </a:lnTo>
                  <a:lnTo>
                    <a:pt x="14466" y="18960"/>
                  </a:lnTo>
                  <a:lnTo>
                    <a:pt x="15702" y="18528"/>
                  </a:lnTo>
                  <a:lnTo>
                    <a:pt x="17256" y="18432"/>
                  </a:lnTo>
                  <a:lnTo>
                    <a:pt x="18053" y="18144"/>
                  </a:lnTo>
                  <a:lnTo>
                    <a:pt x="21241" y="16608"/>
                  </a:lnTo>
                  <a:lnTo>
                    <a:pt x="21600" y="13872"/>
                  </a:lnTo>
                  <a:lnTo>
                    <a:pt x="21441" y="13584"/>
                  </a:lnTo>
                  <a:lnTo>
                    <a:pt x="21201" y="12960"/>
                  </a:lnTo>
                  <a:lnTo>
                    <a:pt x="20803" y="13344"/>
                  </a:lnTo>
                  <a:lnTo>
                    <a:pt x="18730" y="12816"/>
                  </a:lnTo>
                  <a:lnTo>
                    <a:pt x="17893" y="11952"/>
                  </a:lnTo>
                  <a:lnTo>
                    <a:pt x="17375" y="11040"/>
                  </a:lnTo>
                  <a:lnTo>
                    <a:pt x="17256" y="11088"/>
                  </a:lnTo>
                  <a:lnTo>
                    <a:pt x="17256" y="10512"/>
                  </a:lnTo>
                  <a:lnTo>
                    <a:pt x="16737" y="10032"/>
                  </a:lnTo>
                  <a:lnTo>
                    <a:pt x="16698" y="9504"/>
                  </a:lnTo>
                  <a:lnTo>
                    <a:pt x="16419" y="9936"/>
                  </a:lnTo>
                  <a:lnTo>
                    <a:pt x="16179" y="9312"/>
                  </a:lnTo>
                  <a:lnTo>
                    <a:pt x="15821" y="8736"/>
                  </a:lnTo>
                  <a:lnTo>
                    <a:pt x="16179" y="8016"/>
                  </a:lnTo>
                  <a:lnTo>
                    <a:pt x="16139" y="7584"/>
                  </a:lnTo>
                  <a:lnTo>
                    <a:pt x="15701" y="7536"/>
                  </a:lnTo>
                  <a:lnTo>
                    <a:pt x="15063" y="7152"/>
                  </a:lnTo>
                  <a:lnTo>
                    <a:pt x="15103" y="6768"/>
                  </a:lnTo>
                  <a:lnTo>
                    <a:pt x="14785" y="6288"/>
                  </a:lnTo>
                  <a:lnTo>
                    <a:pt x="14426" y="5904"/>
                  </a:lnTo>
                  <a:lnTo>
                    <a:pt x="14227" y="5040"/>
                  </a:lnTo>
                  <a:lnTo>
                    <a:pt x="13988" y="4464"/>
                  </a:lnTo>
                  <a:lnTo>
                    <a:pt x="13748" y="4800"/>
                  </a:lnTo>
                  <a:lnTo>
                    <a:pt x="13509" y="4848"/>
                  </a:lnTo>
                  <a:lnTo>
                    <a:pt x="13031" y="4368"/>
                  </a:lnTo>
                  <a:lnTo>
                    <a:pt x="12234" y="4128"/>
                  </a:lnTo>
                  <a:lnTo>
                    <a:pt x="10441" y="4128"/>
                  </a:lnTo>
                  <a:lnTo>
                    <a:pt x="6455" y="144"/>
                  </a:lnTo>
                  <a:lnTo>
                    <a:pt x="4662" y="0"/>
                  </a:lnTo>
                  <a:lnTo>
                    <a:pt x="2589" y="912"/>
                  </a:lnTo>
                  <a:lnTo>
                    <a:pt x="2589" y="1248"/>
                  </a:lnTo>
                  <a:lnTo>
                    <a:pt x="3506" y="2256"/>
                  </a:lnTo>
                  <a:lnTo>
                    <a:pt x="3506" y="2448"/>
                  </a:lnTo>
                  <a:lnTo>
                    <a:pt x="3227" y="2496"/>
                  </a:lnTo>
                  <a:lnTo>
                    <a:pt x="3227" y="2784"/>
                  </a:lnTo>
                  <a:lnTo>
                    <a:pt x="2828" y="3264"/>
                  </a:lnTo>
                  <a:lnTo>
                    <a:pt x="2350" y="3408"/>
                  </a:lnTo>
                  <a:lnTo>
                    <a:pt x="1792" y="4368"/>
                  </a:lnTo>
                  <a:lnTo>
                    <a:pt x="358" y="3744"/>
                  </a:lnTo>
                  <a:lnTo>
                    <a:pt x="318" y="4464"/>
                  </a:lnTo>
                  <a:lnTo>
                    <a:pt x="278" y="4944"/>
                  </a:lnTo>
                  <a:cubicBezTo>
                    <a:pt x="278" y="4944"/>
                    <a:pt x="0" y="5712"/>
                    <a:pt x="0" y="57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1" name="Shape"/>
            <p:cNvSpPr/>
            <p:nvPr/>
          </p:nvSpPr>
          <p:spPr>
            <a:xfrm>
              <a:off x="3832826" y="5813766"/>
              <a:ext cx="379530" cy="415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8" y="21506"/>
                  </a:moveTo>
                  <a:lnTo>
                    <a:pt x="5026" y="20942"/>
                  </a:lnTo>
                  <a:lnTo>
                    <a:pt x="6630" y="20567"/>
                  </a:lnTo>
                  <a:lnTo>
                    <a:pt x="7700" y="20942"/>
                  </a:lnTo>
                  <a:lnTo>
                    <a:pt x="8876" y="19158"/>
                  </a:lnTo>
                  <a:lnTo>
                    <a:pt x="9196" y="18125"/>
                  </a:lnTo>
                  <a:lnTo>
                    <a:pt x="10907" y="18125"/>
                  </a:lnTo>
                  <a:lnTo>
                    <a:pt x="12083" y="17937"/>
                  </a:lnTo>
                  <a:lnTo>
                    <a:pt x="12939" y="15777"/>
                  </a:lnTo>
                  <a:lnTo>
                    <a:pt x="15933" y="15495"/>
                  </a:lnTo>
                  <a:lnTo>
                    <a:pt x="15505" y="13148"/>
                  </a:lnTo>
                  <a:lnTo>
                    <a:pt x="16681" y="11739"/>
                  </a:lnTo>
                  <a:lnTo>
                    <a:pt x="17109" y="12115"/>
                  </a:lnTo>
                  <a:lnTo>
                    <a:pt x="17858" y="11458"/>
                  </a:lnTo>
                  <a:lnTo>
                    <a:pt x="18927" y="9579"/>
                  </a:lnTo>
                  <a:lnTo>
                    <a:pt x="20424" y="8264"/>
                  </a:lnTo>
                  <a:lnTo>
                    <a:pt x="21600" y="6386"/>
                  </a:lnTo>
                  <a:lnTo>
                    <a:pt x="19889" y="5071"/>
                  </a:lnTo>
                  <a:lnTo>
                    <a:pt x="18927" y="4038"/>
                  </a:lnTo>
                  <a:lnTo>
                    <a:pt x="17430" y="3381"/>
                  </a:lnTo>
                  <a:lnTo>
                    <a:pt x="15826" y="3287"/>
                  </a:lnTo>
                  <a:lnTo>
                    <a:pt x="13473" y="2348"/>
                  </a:lnTo>
                  <a:lnTo>
                    <a:pt x="12190" y="658"/>
                  </a:lnTo>
                  <a:lnTo>
                    <a:pt x="11762" y="0"/>
                  </a:lnTo>
                  <a:lnTo>
                    <a:pt x="10800" y="94"/>
                  </a:lnTo>
                  <a:lnTo>
                    <a:pt x="10800" y="1503"/>
                  </a:lnTo>
                  <a:lnTo>
                    <a:pt x="11334" y="1972"/>
                  </a:lnTo>
                  <a:lnTo>
                    <a:pt x="10158" y="2160"/>
                  </a:lnTo>
                  <a:lnTo>
                    <a:pt x="9089" y="3381"/>
                  </a:lnTo>
                  <a:lnTo>
                    <a:pt x="8554" y="5071"/>
                  </a:lnTo>
                  <a:lnTo>
                    <a:pt x="9517" y="7043"/>
                  </a:lnTo>
                  <a:lnTo>
                    <a:pt x="8554" y="12396"/>
                  </a:lnTo>
                  <a:lnTo>
                    <a:pt x="321" y="15495"/>
                  </a:lnTo>
                  <a:lnTo>
                    <a:pt x="0" y="16247"/>
                  </a:lnTo>
                  <a:lnTo>
                    <a:pt x="1818" y="21600"/>
                  </a:lnTo>
                  <a:cubicBezTo>
                    <a:pt x="1818" y="21600"/>
                    <a:pt x="2888" y="21506"/>
                    <a:pt x="2888" y="2150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2" name="Shape"/>
            <p:cNvSpPr/>
            <p:nvPr/>
          </p:nvSpPr>
          <p:spPr>
            <a:xfrm>
              <a:off x="3821553" y="5748686"/>
              <a:ext cx="234852" cy="18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92"/>
                  </a:moveTo>
                  <a:lnTo>
                    <a:pt x="3456" y="13680"/>
                  </a:lnTo>
                  <a:lnTo>
                    <a:pt x="4579" y="12445"/>
                  </a:lnTo>
                  <a:lnTo>
                    <a:pt x="7603" y="12651"/>
                  </a:lnTo>
                  <a:lnTo>
                    <a:pt x="9331" y="13371"/>
                  </a:lnTo>
                  <a:lnTo>
                    <a:pt x="11146" y="12240"/>
                  </a:lnTo>
                  <a:lnTo>
                    <a:pt x="12787" y="9463"/>
                  </a:lnTo>
                  <a:lnTo>
                    <a:pt x="13651" y="7406"/>
                  </a:lnTo>
                  <a:lnTo>
                    <a:pt x="15638" y="6789"/>
                  </a:lnTo>
                  <a:lnTo>
                    <a:pt x="17367" y="3909"/>
                  </a:lnTo>
                  <a:lnTo>
                    <a:pt x="18663" y="3188"/>
                  </a:lnTo>
                  <a:lnTo>
                    <a:pt x="19700" y="3086"/>
                  </a:lnTo>
                  <a:lnTo>
                    <a:pt x="19786" y="1028"/>
                  </a:lnTo>
                  <a:lnTo>
                    <a:pt x="20908" y="0"/>
                  </a:lnTo>
                  <a:lnTo>
                    <a:pt x="21600" y="1749"/>
                  </a:lnTo>
                  <a:lnTo>
                    <a:pt x="20649" y="4011"/>
                  </a:lnTo>
                  <a:lnTo>
                    <a:pt x="20735" y="6378"/>
                  </a:lnTo>
                  <a:lnTo>
                    <a:pt x="20649" y="8434"/>
                  </a:lnTo>
                  <a:lnTo>
                    <a:pt x="19008" y="9155"/>
                  </a:lnTo>
                  <a:lnTo>
                    <a:pt x="19094" y="11726"/>
                  </a:lnTo>
                  <a:lnTo>
                    <a:pt x="19786" y="12754"/>
                  </a:lnTo>
                  <a:lnTo>
                    <a:pt x="17626" y="13475"/>
                  </a:lnTo>
                  <a:lnTo>
                    <a:pt x="16071" y="16354"/>
                  </a:lnTo>
                  <a:lnTo>
                    <a:pt x="15293" y="19955"/>
                  </a:lnTo>
                  <a:lnTo>
                    <a:pt x="13565" y="21600"/>
                  </a:lnTo>
                  <a:lnTo>
                    <a:pt x="4579" y="19338"/>
                  </a:lnTo>
                  <a:lnTo>
                    <a:pt x="1209" y="16046"/>
                  </a:lnTo>
                  <a:cubicBezTo>
                    <a:pt x="1209" y="16046"/>
                    <a:pt x="0" y="14092"/>
                    <a:pt x="0" y="140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3" name="Shape"/>
            <p:cNvSpPr/>
            <p:nvPr/>
          </p:nvSpPr>
          <p:spPr>
            <a:xfrm>
              <a:off x="3776461" y="5748686"/>
              <a:ext cx="37574" cy="75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21600"/>
                  </a:moveTo>
                  <a:lnTo>
                    <a:pt x="1082" y="15944"/>
                  </a:lnTo>
                  <a:lnTo>
                    <a:pt x="0" y="9257"/>
                  </a:lnTo>
                  <a:lnTo>
                    <a:pt x="2158" y="6943"/>
                  </a:lnTo>
                  <a:lnTo>
                    <a:pt x="7019" y="0"/>
                  </a:lnTo>
                  <a:lnTo>
                    <a:pt x="16202" y="1799"/>
                  </a:lnTo>
                  <a:lnTo>
                    <a:pt x="21600" y="9001"/>
                  </a:lnTo>
                  <a:lnTo>
                    <a:pt x="21062" y="14401"/>
                  </a:lnTo>
                  <a:cubicBezTo>
                    <a:pt x="21062" y="14401"/>
                    <a:pt x="16746" y="21600"/>
                    <a:pt x="16746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4" name="Shape"/>
            <p:cNvSpPr/>
            <p:nvPr/>
          </p:nvSpPr>
          <p:spPr>
            <a:xfrm>
              <a:off x="3742642" y="5726993"/>
              <a:ext cx="36649" cy="4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6" y="1178"/>
                  </a:moveTo>
                  <a:lnTo>
                    <a:pt x="552" y="7068"/>
                  </a:lnTo>
                  <a:lnTo>
                    <a:pt x="0" y="14923"/>
                  </a:lnTo>
                  <a:lnTo>
                    <a:pt x="7754" y="21600"/>
                  </a:lnTo>
                  <a:lnTo>
                    <a:pt x="18829" y="17670"/>
                  </a:lnTo>
                  <a:lnTo>
                    <a:pt x="17168" y="11389"/>
                  </a:lnTo>
                  <a:lnTo>
                    <a:pt x="21600" y="5499"/>
                  </a:lnTo>
                  <a:lnTo>
                    <a:pt x="15507" y="0"/>
                  </a:lnTo>
                  <a:cubicBezTo>
                    <a:pt x="15507" y="0"/>
                    <a:pt x="9966" y="1178"/>
                    <a:pt x="9966" y="117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5" name="Shape"/>
            <p:cNvSpPr/>
            <p:nvPr/>
          </p:nvSpPr>
          <p:spPr>
            <a:xfrm>
              <a:off x="3370632" y="6117470"/>
              <a:ext cx="496014" cy="312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9" y="1124"/>
                  </a:moveTo>
                  <a:lnTo>
                    <a:pt x="21600" y="8241"/>
                  </a:lnTo>
                  <a:lnTo>
                    <a:pt x="20618" y="9614"/>
                  </a:lnTo>
                  <a:lnTo>
                    <a:pt x="20536" y="11861"/>
                  </a:lnTo>
                  <a:lnTo>
                    <a:pt x="18981" y="12236"/>
                  </a:lnTo>
                  <a:lnTo>
                    <a:pt x="18327" y="12985"/>
                  </a:lnTo>
                  <a:lnTo>
                    <a:pt x="15709" y="14358"/>
                  </a:lnTo>
                  <a:lnTo>
                    <a:pt x="13745" y="15232"/>
                  </a:lnTo>
                  <a:lnTo>
                    <a:pt x="13173" y="16856"/>
                  </a:lnTo>
                  <a:lnTo>
                    <a:pt x="10718" y="17105"/>
                  </a:lnTo>
                  <a:lnTo>
                    <a:pt x="9736" y="18853"/>
                  </a:lnTo>
                  <a:lnTo>
                    <a:pt x="7609" y="18978"/>
                  </a:lnTo>
                  <a:lnTo>
                    <a:pt x="5973" y="19478"/>
                  </a:lnTo>
                  <a:lnTo>
                    <a:pt x="5564" y="20601"/>
                  </a:lnTo>
                  <a:lnTo>
                    <a:pt x="4582" y="21600"/>
                  </a:lnTo>
                  <a:lnTo>
                    <a:pt x="3191" y="21225"/>
                  </a:lnTo>
                  <a:lnTo>
                    <a:pt x="2864" y="21475"/>
                  </a:lnTo>
                  <a:lnTo>
                    <a:pt x="1800" y="21100"/>
                  </a:lnTo>
                  <a:lnTo>
                    <a:pt x="1309" y="18978"/>
                  </a:lnTo>
                  <a:lnTo>
                    <a:pt x="1146" y="17355"/>
                  </a:lnTo>
                  <a:lnTo>
                    <a:pt x="655" y="15732"/>
                  </a:lnTo>
                  <a:lnTo>
                    <a:pt x="818" y="14608"/>
                  </a:lnTo>
                  <a:lnTo>
                    <a:pt x="327" y="13485"/>
                  </a:lnTo>
                  <a:lnTo>
                    <a:pt x="0" y="11112"/>
                  </a:lnTo>
                  <a:lnTo>
                    <a:pt x="327" y="10113"/>
                  </a:lnTo>
                  <a:lnTo>
                    <a:pt x="409" y="9364"/>
                  </a:lnTo>
                  <a:lnTo>
                    <a:pt x="982" y="7741"/>
                  </a:lnTo>
                  <a:lnTo>
                    <a:pt x="1310" y="5619"/>
                  </a:lnTo>
                  <a:lnTo>
                    <a:pt x="1964" y="5244"/>
                  </a:lnTo>
                  <a:lnTo>
                    <a:pt x="2455" y="5993"/>
                  </a:lnTo>
                  <a:lnTo>
                    <a:pt x="4828" y="5619"/>
                  </a:lnTo>
                  <a:lnTo>
                    <a:pt x="6464" y="6368"/>
                  </a:lnTo>
                  <a:lnTo>
                    <a:pt x="8755" y="6617"/>
                  </a:lnTo>
                  <a:lnTo>
                    <a:pt x="9409" y="7491"/>
                  </a:lnTo>
                  <a:lnTo>
                    <a:pt x="10146" y="6742"/>
                  </a:lnTo>
                  <a:lnTo>
                    <a:pt x="11209" y="3746"/>
                  </a:lnTo>
                  <a:lnTo>
                    <a:pt x="12846" y="2122"/>
                  </a:lnTo>
                  <a:lnTo>
                    <a:pt x="15382" y="999"/>
                  </a:lnTo>
                  <a:lnTo>
                    <a:pt x="18328" y="874"/>
                  </a:lnTo>
                  <a:lnTo>
                    <a:pt x="20209" y="0"/>
                  </a:lnTo>
                  <a:cubicBezTo>
                    <a:pt x="20209" y="0"/>
                    <a:pt x="20209" y="1124"/>
                    <a:pt x="20209" y="112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6" name="Shape"/>
            <p:cNvSpPr/>
            <p:nvPr/>
          </p:nvSpPr>
          <p:spPr>
            <a:xfrm>
              <a:off x="3889191" y="6421173"/>
              <a:ext cx="62002" cy="2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593"/>
                  </a:moveTo>
                  <a:lnTo>
                    <a:pt x="11782" y="0"/>
                  </a:lnTo>
                  <a:lnTo>
                    <a:pt x="21600" y="5400"/>
                  </a:lnTo>
                  <a:lnTo>
                    <a:pt x="18329" y="19796"/>
                  </a:lnTo>
                  <a:lnTo>
                    <a:pt x="7203" y="21600"/>
                  </a:lnTo>
                  <a:cubicBezTo>
                    <a:pt x="7203" y="21600"/>
                    <a:pt x="0" y="12593"/>
                    <a:pt x="0" y="1259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7" name="Shape"/>
            <p:cNvSpPr/>
            <p:nvPr/>
          </p:nvSpPr>
          <p:spPr>
            <a:xfrm>
              <a:off x="2964805" y="5347363"/>
              <a:ext cx="66692" cy="23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8" y="21600"/>
                  </a:moveTo>
                  <a:lnTo>
                    <a:pt x="6389" y="16809"/>
                  </a:lnTo>
                  <a:lnTo>
                    <a:pt x="0" y="12607"/>
                  </a:lnTo>
                  <a:lnTo>
                    <a:pt x="2129" y="11515"/>
                  </a:lnTo>
                  <a:lnTo>
                    <a:pt x="3041" y="9666"/>
                  </a:lnTo>
                  <a:lnTo>
                    <a:pt x="3344" y="7145"/>
                  </a:lnTo>
                  <a:lnTo>
                    <a:pt x="7908" y="6220"/>
                  </a:lnTo>
                  <a:lnTo>
                    <a:pt x="8518" y="3782"/>
                  </a:lnTo>
                  <a:lnTo>
                    <a:pt x="11256" y="2017"/>
                  </a:lnTo>
                  <a:lnTo>
                    <a:pt x="14298" y="0"/>
                  </a:lnTo>
                  <a:lnTo>
                    <a:pt x="21600" y="756"/>
                  </a:lnTo>
                  <a:lnTo>
                    <a:pt x="20384" y="4034"/>
                  </a:lnTo>
                  <a:lnTo>
                    <a:pt x="19168" y="5211"/>
                  </a:lnTo>
                  <a:lnTo>
                    <a:pt x="13082" y="5295"/>
                  </a:lnTo>
                  <a:lnTo>
                    <a:pt x="10647" y="9833"/>
                  </a:lnTo>
                  <a:lnTo>
                    <a:pt x="14601" y="10674"/>
                  </a:lnTo>
                  <a:lnTo>
                    <a:pt x="12775" y="13111"/>
                  </a:lnTo>
                  <a:lnTo>
                    <a:pt x="10340" y="21348"/>
                  </a:lnTo>
                  <a:cubicBezTo>
                    <a:pt x="10340" y="21348"/>
                    <a:pt x="9128" y="21600"/>
                    <a:pt x="912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8" name="Shape"/>
            <p:cNvSpPr/>
            <p:nvPr/>
          </p:nvSpPr>
          <p:spPr>
            <a:xfrm>
              <a:off x="2558975" y="4837573"/>
              <a:ext cx="917331" cy="377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50" y="1552"/>
                  </a:moveTo>
                  <a:lnTo>
                    <a:pt x="17386" y="3182"/>
                  </a:lnTo>
                  <a:lnTo>
                    <a:pt x="17121" y="3259"/>
                  </a:lnTo>
                  <a:lnTo>
                    <a:pt x="16291" y="4113"/>
                  </a:lnTo>
                  <a:lnTo>
                    <a:pt x="15893" y="3880"/>
                  </a:lnTo>
                  <a:lnTo>
                    <a:pt x="15230" y="3725"/>
                  </a:lnTo>
                  <a:lnTo>
                    <a:pt x="14334" y="4423"/>
                  </a:lnTo>
                  <a:lnTo>
                    <a:pt x="13703" y="4191"/>
                  </a:lnTo>
                  <a:lnTo>
                    <a:pt x="13073" y="3803"/>
                  </a:lnTo>
                  <a:lnTo>
                    <a:pt x="12940" y="4035"/>
                  </a:lnTo>
                  <a:lnTo>
                    <a:pt x="12177" y="3104"/>
                  </a:lnTo>
                  <a:lnTo>
                    <a:pt x="11746" y="2871"/>
                  </a:lnTo>
                  <a:lnTo>
                    <a:pt x="11547" y="1707"/>
                  </a:lnTo>
                  <a:lnTo>
                    <a:pt x="10817" y="1552"/>
                  </a:lnTo>
                  <a:lnTo>
                    <a:pt x="10452" y="466"/>
                  </a:lnTo>
                  <a:lnTo>
                    <a:pt x="9655" y="698"/>
                  </a:lnTo>
                  <a:lnTo>
                    <a:pt x="7565" y="776"/>
                  </a:lnTo>
                  <a:lnTo>
                    <a:pt x="7067" y="2095"/>
                  </a:lnTo>
                  <a:lnTo>
                    <a:pt x="6404" y="2871"/>
                  </a:lnTo>
                  <a:lnTo>
                    <a:pt x="6238" y="3958"/>
                  </a:lnTo>
                  <a:lnTo>
                    <a:pt x="5342" y="3880"/>
                  </a:lnTo>
                  <a:lnTo>
                    <a:pt x="3816" y="3570"/>
                  </a:lnTo>
                  <a:lnTo>
                    <a:pt x="3583" y="3725"/>
                  </a:lnTo>
                  <a:lnTo>
                    <a:pt x="2853" y="2794"/>
                  </a:lnTo>
                  <a:lnTo>
                    <a:pt x="2223" y="1707"/>
                  </a:lnTo>
                  <a:lnTo>
                    <a:pt x="2256" y="310"/>
                  </a:lnTo>
                  <a:lnTo>
                    <a:pt x="1261" y="0"/>
                  </a:lnTo>
                  <a:lnTo>
                    <a:pt x="763" y="776"/>
                  </a:lnTo>
                  <a:lnTo>
                    <a:pt x="697" y="2328"/>
                  </a:lnTo>
                  <a:lnTo>
                    <a:pt x="398" y="3958"/>
                  </a:lnTo>
                  <a:lnTo>
                    <a:pt x="0" y="4656"/>
                  </a:lnTo>
                  <a:lnTo>
                    <a:pt x="100" y="5432"/>
                  </a:lnTo>
                  <a:lnTo>
                    <a:pt x="929" y="5510"/>
                  </a:lnTo>
                  <a:lnTo>
                    <a:pt x="1327" y="5587"/>
                  </a:lnTo>
                  <a:lnTo>
                    <a:pt x="1858" y="4035"/>
                  </a:lnTo>
                  <a:lnTo>
                    <a:pt x="2522" y="4191"/>
                  </a:lnTo>
                  <a:lnTo>
                    <a:pt x="3152" y="4035"/>
                  </a:lnTo>
                  <a:lnTo>
                    <a:pt x="3517" y="3958"/>
                  </a:lnTo>
                  <a:lnTo>
                    <a:pt x="3716" y="4579"/>
                  </a:lnTo>
                  <a:lnTo>
                    <a:pt x="3948" y="5122"/>
                  </a:lnTo>
                  <a:lnTo>
                    <a:pt x="4148" y="5355"/>
                  </a:lnTo>
                  <a:lnTo>
                    <a:pt x="3351" y="5665"/>
                  </a:lnTo>
                  <a:lnTo>
                    <a:pt x="3617" y="6674"/>
                  </a:lnTo>
                  <a:lnTo>
                    <a:pt x="3053" y="6519"/>
                  </a:lnTo>
                  <a:lnTo>
                    <a:pt x="2289" y="6441"/>
                  </a:lnTo>
                  <a:lnTo>
                    <a:pt x="1825" y="5976"/>
                  </a:lnTo>
                  <a:lnTo>
                    <a:pt x="863" y="5976"/>
                  </a:lnTo>
                  <a:lnTo>
                    <a:pt x="332" y="6208"/>
                  </a:lnTo>
                  <a:lnTo>
                    <a:pt x="166" y="7062"/>
                  </a:lnTo>
                  <a:lnTo>
                    <a:pt x="332" y="8459"/>
                  </a:lnTo>
                  <a:lnTo>
                    <a:pt x="199" y="9390"/>
                  </a:lnTo>
                  <a:lnTo>
                    <a:pt x="763" y="9468"/>
                  </a:lnTo>
                  <a:lnTo>
                    <a:pt x="995" y="9390"/>
                  </a:lnTo>
                  <a:lnTo>
                    <a:pt x="896" y="10787"/>
                  </a:lnTo>
                  <a:lnTo>
                    <a:pt x="1128" y="11641"/>
                  </a:lnTo>
                  <a:lnTo>
                    <a:pt x="1128" y="12727"/>
                  </a:lnTo>
                  <a:lnTo>
                    <a:pt x="929" y="13193"/>
                  </a:lnTo>
                  <a:lnTo>
                    <a:pt x="597" y="12494"/>
                  </a:lnTo>
                  <a:lnTo>
                    <a:pt x="431" y="13193"/>
                  </a:lnTo>
                  <a:lnTo>
                    <a:pt x="531" y="13969"/>
                  </a:lnTo>
                  <a:lnTo>
                    <a:pt x="962" y="14124"/>
                  </a:lnTo>
                  <a:lnTo>
                    <a:pt x="1493" y="14745"/>
                  </a:lnTo>
                  <a:lnTo>
                    <a:pt x="1161" y="15598"/>
                  </a:lnTo>
                  <a:lnTo>
                    <a:pt x="1559" y="15986"/>
                  </a:lnTo>
                  <a:lnTo>
                    <a:pt x="1692" y="16995"/>
                  </a:lnTo>
                  <a:lnTo>
                    <a:pt x="1493" y="17616"/>
                  </a:lnTo>
                  <a:lnTo>
                    <a:pt x="2057" y="17849"/>
                  </a:lnTo>
                  <a:lnTo>
                    <a:pt x="2588" y="17771"/>
                  </a:lnTo>
                  <a:lnTo>
                    <a:pt x="2124" y="18703"/>
                  </a:lnTo>
                  <a:lnTo>
                    <a:pt x="2489" y="19401"/>
                  </a:lnTo>
                  <a:lnTo>
                    <a:pt x="2654" y="18858"/>
                  </a:lnTo>
                  <a:lnTo>
                    <a:pt x="3119" y="18547"/>
                  </a:lnTo>
                  <a:lnTo>
                    <a:pt x="3351" y="19246"/>
                  </a:lnTo>
                  <a:lnTo>
                    <a:pt x="3849" y="20177"/>
                  </a:lnTo>
                  <a:lnTo>
                    <a:pt x="4446" y="20565"/>
                  </a:lnTo>
                  <a:lnTo>
                    <a:pt x="5375" y="20332"/>
                  </a:lnTo>
                  <a:lnTo>
                    <a:pt x="5475" y="18780"/>
                  </a:lnTo>
                  <a:lnTo>
                    <a:pt x="6072" y="18780"/>
                  </a:lnTo>
                  <a:lnTo>
                    <a:pt x="6802" y="19479"/>
                  </a:lnTo>
                  <a:lnTo>
                    <a:pt x="7300" y="20410"/>
                  </a:lnTo>
                  <a:lnTo>
                    <a:pt x="7532" y="20953"/>
                  </a:lnTo>
                  <a:lnTo>
                    <a:pt x="8892" y="20953"/>
                  </a:lnTo>
                  <a:lnTo>
                    <a:pt x="9456" y="20099"/>
                  </a:lnTo>
                  <a:lnTo>
                    <a:pt x="10054" y="18780"/>
                  </a:lnTo>
                  <a:lnTo>
                    <a:pt x="10584" y="18780"/>
                  </a:lnTo>
                  <a:lnTo>
                    <a:pt x="10717" y="19401"/>
                  </a:lnTo>
                  <a:lnTo>
                    <a:pt x="11248" y="19246"/>
                  </a:lnTo>
                  <a:lnTo>
                    <a:pt x="11646" y="18004"/>
                  </a:lnTo>
                  <a:lnTo>
                    <a:pt x="11746" y="18935"/>
                  </a:lnTo>
                  <a:lnTo>
                    <a:pt x="11447" y="19867"/>
                  </a:lnTo>
                  <a:lnTo>
                    <a:pt x="11514" y="21600"/>
                  </a:lnTo>
                  <a:lnTo>
                    <a:pt x="12398" y="19634"/>
                  </a:lnTo>
                  <a:lnTo>
                    <a:pt x="12398" y="18082"/>
                  </a:lnTo>
                  <a:lnTo>
                    <a:pt x="12841" y="17565"/>
                  </a:lnTo>
                  <a:lnTo>
                    <a:pt x="13283" y="18496"/>
                  </a:lnTo>
                  <a:lnTo>
                    <a:pt x="14566" y="17565"/>
                  </a:lnTo>
                  <a:lnTo>
                    <a:pt x="15462" y="18470"/>
                  </a:lnTo>
                  <a:lnTo>
                    <a:pt x="16955" y="17306"/>
                  </a:lnTo>
                  <a:lnTo>
                    <a:pt x="18105" y="17461"/>
                  </a:lnTo>
                  <a:lnTo>
                    <a:pt x="18459" y="16530"/>
                  </a:lnTo>
                  <a:lnTo>
                    <a:pt x="19012" y="16685"/>
                  </a:lnTo>
                  <a:lnTo>
                    <a:pt x="19410" y="16452"/>
                  </a:lnTo>
                  <a:lnTo>
                    <a:pt x="19908" y="16530"/>
                  </a:lnTo>
                  <a:lnTo>
                    <a:pt x="20671" y="15986"/>
                  </a:lnTo>
                  <a:lnTo>
                    <a:pt x="21025" y="16323"/>
                  </a:lnTo>
                  <a:lnTo>
                    <a:pt x="21600" y="16116"/>
                  </a:lnTo>
                  <a:lnTo>
                    <a:pt x="21169" y="13737"/>
                  </a:lnTo>
                  <a:lnTo>
                    <a:pt x="21202" y="11408"/>
                  </a:lnTo>
                  <a:lnTo>
                    <a:pt x="21069" y="9546"/>
                  </a:lnTo>
                  <a:lnTo>
                    <a:pt x="21467" y="7683"/>
                  </a:lnTo>
                  <a:lnTo>
                    <a:pt x="21025" y="6701"/>
                  </a:lnTo>
                  <a:lnTo>
                    <a:pt x="20494" y="6390"/>
                  </a:lnTo>
                  <a:lnTo>
                    <a:pt x="20406" y="3493"/>
                  </a:lnTo>
                  <a:lnTo>
                    <a:pt x="20007" y="2251"/>
                  </a:lnTo>
                  <a:lnTo>
                    <a:pt x="19476" y="1941"/>
                  </a:lnTo>
                  <a:lnTo>
                    <a:pt x="19299" y="699"/>
                  </a:lnTo>
                  <a:lnTo>
                    <a:pt x="18459" y="1527"/>
                  </a:lnTo>
                  <a:cubicBezTo>
                    <a:pt x="18459" y="1527"/>
                    <a:pt x="18050" y="1552"/>
                    <a:pt x="18050" y="155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9" name="Shape"/>
            <p:cNvSpPr/>
            <p:nvPr/>
          </p:nvSpPr>
          <p:spPr>
            <a:xfrm>
              <a:off x="2863347" y="5228051"/>
              <a:ext cx="119303" cy="7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96"/>
                  </a:moveTo>
                  <a:lnTo>
                    <a:pt x="3913" y="9418"/>
                  </a:lnTo>
                  <a:lnTo>
                    <a:pt x="7654" y="9418"/>
                  </a:lnTo>
                  <a:lnTo>
                    <a:pt x="10374" y="6370"/>
                  </a:lnTo>
                  <a:lnTo>
                    <a:pt x="14456" y="6370"/>
                  </a:lnTo>
                  <a:lnTo>
                    <a:pt x="20749" y="0"/>
                  </a:lnTo>
                  <a:lnTo>
                    <a:pt x="21600" y="3323"/>
                  </a:lnTo>
                  <a:lnTo>
                    <a:pt x="16157" y="9969"/>
                  </a:lnTo>
                  <a:lnTo>
                    <a:pt x="15987" y="14399"/>
                  </a:lnTo>
                  <a:lnTo>
                    <a:pt x="16497" y="17722"/>
                  </a:lnTo>
                  <a:lnTo>
                    <a:pt x="13267" y="19108"/>
                  </a:lnTo>
                  <a:lnTo>
                    <a:pt x="9354" y="18832"/>
                  </a:lnTo>
                  <a:lnTo>
                    <a:pt x="6803" y="19938"/>
                  </a:lnTo>
                  <a:lnTo>
                    <a:pt x="4592" y="21600"/>
                  </a:lnTo>
                  <a:lnTo>
                    <a:pt x="2041" y="21045"/>
                  </a:lnTo>
                  <a:lnTo>
                    <a:pt x="1190" y="16615"/>
                  </a:lnTo>
                  <a:cubicBezTo>
                    <a:pt x="1190" y="16615"/>
                    <a:pt x="0" y="13296"/>
                    <a:pt x="0" y="132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0" name="Shape"/>
            <p:cNvSpPr/>
            <p:nvPr/>
          </p:nvSpPr>
          <p:spPr>
            <a:xfrm>
              <a:off x="2502610" y="5455828"/>
              <a:ext cx="537335" cy="51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9" y="151"/>
                  </a:moveTo>
                  <a:lnTo>
                    <a:pt x="17824" y="1204"/>
                  </a:lnTo>
                  <a:lnTo>
                    <a:pt x="16162" y="1580"/>
                  </a:lnTo>
                  <a:lnTo>
                    <a:pt x="14954" y="1430"/>
                  </a:lnTo>
                  <a:lnTo>
                    <a:pt x="13745" y="828"/>
                  </a:lnTo>
                  <a:lnTo>
                    <a:pt x="13518" y="151"/>
                  </a:lnTo>
                  <a:lnTo>
                    <a:pt x="12310" y="602"/>
                  </a:lnTo>
                  <a:lnTo>
                    <a:pt x="11404" y="1054"/>
                  </a:lnTo>
                  <a:lnTo>
                    <a:pt x="11026" y="377"/>
                  </a:lnTo>
                  <a:lnTo>
                    <a:pt x="9893" y="1129"/>
                  </a:lnTo>
                  <a:lnTo>
                    <a:pt x="8383" y="2032"/>
                  </a:lnTo>
                  <a:lnTo>
                    <a:pt x="7099" y="1355"/>
                  </a:lnTo>
                  <a:lnTo>
                    <a:pt x="5513" y="1355"/>
                  </a:lnTo>
                  <a:lnTo>
                    <a:pt x="4153" y="753"/>
                  </a:lnTo>
                  <a:lnTo>
                    <a:pt x="2341" y="226"/>
                  </a:lnTo>
                  <a:lnTo>
                    <a:pt x="1510" y="377"/>
                  </a:lnTo>
                  <a:lnTo>
                    <a:pt x="755" y="301"/>
                  </a:lnTo>
                  <a:lnTo>
                    <a:pt x="528" y="0"/>
                  </a:lnTo>
                  <a:lnTo>
                    <a:pt x="75" y="527"/>
                  </a:lnTo>
                  <a:lnTo>
                    <a:pt x="151" y="1129"/>
                  </a:lnTo>
                  <a:lnTo>
                    <a:pt x="453" y="1656"/>
                  </a:lnTo>
                  <a:lnTo>
                    <a:pt x="302" y="2559"/>
                  </a:lnTo>
                  <a:lnTo>
                    <a:pt x="0" y="3011"/>
                  </a:lnTo>
                  <a:lnTo>
                    <a:pt x="453" y="4365"/>
                  </a:lnTo>
                  <a:lnTo>
                    <a:pt x="604" y="5268"/>
                  </a:lnTo>
                  <a:lnTo>
                    <a:pt x="528" y="21299"/>
                  </a:lnTo>
                  <a:lnTo>
                    <a:pt x="12235" y="21299"/>
                  </a:lnTo>
                  <a:lnTo>
                    <a:pt x="12235" y="20772"/>
                  </a:lnTo>
                  <a:lnTo>
                    <a:pt x="12839" y="20847"/>
                  </a:lnTo>
                  <a:lnTo>
                    <a:pt x="12839" y="21374"/>
                  </a:lnTo>
                  <a:lnTo>
                    <a:pt x="16615" y="21299"/>
                  </a:lnTo>
                  <a:lnTo>
                    <a:pt x="17068" y="21600"/>
                  </a:lnTo>
                  <a:lnTo>
                    <a:pt x="17974" y="21600"/>
                  </a:lnTo>
                  <a:lnTo>
                    <a:pt x="18503" y="20697"/>
                  </a:lnTo>
                  <a:lnTo>
                    <a:pt x="19259" y="20546"/>
                  </a:lnTo>
                  <a:lnTo>
                    <a:pt x="19938" y="19417"/>
                  </a:lnTo>
                  <a:lnTo>
                    <a:pt x="20542" y="19342"/>
                  </a:lnTo>
                  <a:lnTo>
                    <a:pt x="21298" y="18740"/>
                  </a:lnTo>
                  <a:lnTo>
                    <a:pt x="20920" y="17310"/>
                  </a:lnTo>
                  <a:lnTo>
                    <a:pt x="21600" y="16934"/>
                  </a:lnTo>
                  <a:lnTo>
                    <a:pt x="20391" y="16106"/>
                  </a:lnTo>
                  <a:lnTo>
                    <a:pt x="18503" y="12569"/>
                  </a:lnTo>
                  <a:lnTo>
                    <a:pt x="17823" y="11214"/>
                  </a:lnTo>
                  <a:lnTo>
                    <a:pt x="17748" y="10160"/>
                  </a:lnTo>
                  <a:lnTo>
                    <a:pt x="17144" y="9332"/>
                  </a:lnTo>
                  <a:lnTo>
                    <a:pt x="17144" y="8580"/>
                  </a:lnTo>
                  <a:lnTo>
                    <a:pt x="15784" y="6999"/>
                  </a:lnTo>
                  <a:lnTo>
                    <a:pt x="15255" y="5268"/>
                  </a:lnTo>
                  <a:lnTo>
                    <a:pt x="15104" y="4365"/>
                  </a:lnTo>
                  <a:lnTo>
                    <a:pt x="15104" y="3312"/>
                  </a:lnTo>
                  <a:lnTo>
                    <a:pt x="15709" y="4516"/>
                  </a:lnTo>
                  <a:lnTo>
                    <a:pt x="16162" y="5870"/>
                  </a:lnTo>
                  <a:lnTo>
                    <a:pt x="16917" y="7225"/>
                  </a:lnTo>
                  <a:lnTo>
                    <a:pt x="18277" y="8580"/>
                  </a:lnTo>
                  <a:lnTo>
                    <a:pt x="18881" y="8580"/>
                  </a:lnTo>
                  <a:lnTo>
                    <a:pt x="19032" y="7677"/>
                  </a:lnTo>
                  <a:lnTo>
                    <a:pt x="19258" y="6698"/>
                  </a:lnTo>
                  <a:lnTo>
                    <a:pt x="19862" y="5344"/>
                  </a:lnTo>
                  <a:lnTo>
                    <a:pt x="20013" y="4666"/>
                  </a:lnTo>
                  <a:lnTo>
                    <a:pt x="19711" y="3011"/>
                  </a:lnTo>
                  <a:lnTo>
                    <a:pt x="18918" y="1129"/>
                  </a:lnTo>
                  <a:cubicBezTo>
                    <a:pt x="18918" y="1129"/>
                    <a:pt x="19259" y="151"/>
                    <a:pt x="19259" y="15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1" name="Shape"/>
            <p:cNvSpPr/>
            <p:nvPr/>
          </p:nvSpPr>
          <p:spPr>
            <a:xfrm>
              <a:off x="6808902" y="7527524"/>
              <a:ext cx="1985461" cy="14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37" y="0"/>
                  </a:moveTo>
                  <a:lnTo>
                    <a:pt x="15391" y="840"/>
                  </a:lnTo>
                  <a:lnTo>
                    <a:pt x="15269" y="1574"/>
                  </a:lnTo>
                  <a:lnTo>
                    <a:pt x="15187" y="3044"/>
                  </a:lnTo>
                  <a:lnTo>
                    <a:pt x="15105" y="3883"/>
                  </a:lnTo>
                  <a:lnTo>
                    <a:pt x="14901" y="4670"/>
                  </a:lnTo>
                  <a:lnTo>
                    <a:pt x="14492" y="4828"/>
                  </a:lnTo>
                  <a:lnTo>
                    <a:pt x="14042" y="4618"/>
                  </a:lnTo>
                  <a:lnTo>
                    <a:pt x="13879" y="4198"/>
                  </a:lnTo>
                  <a:lnTo>
                    <a:pt x="13511" y="4093"/>
                  </a:lnTo>
                  <a:lnTo>
                    <a:pt x="12979" y="3726"/>
                  </a:lnTo>
                  <a:lnTo>
                    <a:pt x="12693" y="3516"/>
                  </a:lnTo>
                  <a:lnTo>
                    <a:pt x="12325" y="3201"/>
                  </a:lnTo>
                  <a:lnTo>
                    <a:pt x="12039" y="2939"/>
                  </a:lnTo>
                  <a:lnTo>
                    <a:pt x="12244" y="2204"/>
                  </a:lnTo>
                  <a:lnTo>
                    <a:pt x="12407" y="1994"/>
                  </a:lnTo>
                  <a:lnTo>
                    <a:pt x="12509" y="2512"/>
                  </a:lnTo>
                  <a:lnTo>
                    <a:pt x="12724" y="2512"/>
                  </a:lnTo>
                  <a:lnTo>
                    <a:pt x="12678" y="2119"/>
                  </a:lnTo>
                  <a:lnTo>
                    <a:pt x="12509" y="2119"/>
                  </a:lnTo>
                  <a:lnTo>
                    <a:pt x="12433" y="1804"/>
                  </a:lnTo>
                  <a:lnTo>
                    <a:pt x="12601" y="1627"/>
                  </a:lnTo>
                  <a:lnTo>
                    <a:pt x="12617" y="1410"/>
                  </a:lnTo>
                  <a:lnTo>
                    <a:pt x="12785" y="1076"/>
                  </a:lnTo>
                  <a:lnTo>
                    <a:pt x="12601" y="1056"/>
                  </a:lnTo>
                  <a:lnTo>
                    <a:pt x="12463" y="781"/>
                  </a:lnTo>
                  <a:lnTo>
                    <a:pt x="12356" y="977"/>
                  </a:lnTo>
                  <a:lnTo>
                    <a:pt x="12371" y="1233"/>
                  </a:lnTo>
                  <a:lnTo>
                    <a:pt x="12249" y="879"/>
                  </a:lnTo>
                  <a:lnTo>
                    <a:pt x="12080" y="820"/>
                  </a:lnTo>
                  <a:lnTo>
                    <a:pt x="11758" y="1076"/>
                  </a:lnTo>
                  <a:lnTo>
                    <a:pt x="11452" y="899"/>
                  </a:lnTo>
                  <a:lnTo>
                    <a:pt x="11130" y="918"/>
                  </a:lnTo>
                  <a:lnTo>
                    <a:pt x="10746" y="761"/>
                  </a:lnTo>
                  <a:lnTo>
                    <a:pt x="10547" y="505"/>
                  </a:lnTo>
                  <a:lnTo>
                    <a:pt x="10271" y="426"/>
                  </a:lnTo>
                  <a:lnTo>
                    <a:pt x="9903" y="387"/>
                  </a:lnTo>
                  <a:lnTo>
                    <a:pt x="9535" y="426"/>
                  </a:lnTo>
                  <a:lnTo>
                    <a:pt x="9198" y="387"/>
                  </a:lnTo>
                  <a:lnTo>
                    <a:pt x="9489" y="682"/>
                  </a:lnTo>
                  <a:lnTo>
                    <a:pt x="9627" y="859"/>
                  </a:lnTo>
                  <a:lnTo>
                    <a:pt x="9842" y="564"/>
                  </a:lnTo>
                  <a:lnTo>
                    <a:pt x="9980" y="525"/>
                  </a:lnTo>
                  <a:lnTo>
                    <a:pt x="10072" y="544"/>
                  </a:lnTo>
                  <a:lnTo>
                    <a:pt x="10194" y="682"/>
                  </a:lnTo>
                  <a:lnTo>
                    <a:pt x="10363" y="702"/>
                  </a:lnTo>
                  <a:lnTo>
                    <a:pt x="10271" y="1036"/>
                  </a:lnTo>
                  <a:lnTo>
                    <a:pt x="9995" y="1076"/>
                  </a:lnTo>
                  <a:lnTo>
                    <a:pt x="9627" y="1076"/>
                  </a:lnTo>
                  <a:lnTo>
                    <a:pt x="9229" y="1115"/>
                  </a:lnTo>
                  <a:lnTo>
                    <a:pt x="9137" y="1509"/>
                  </a:lnTo>
                  <a:lnTo>
                    <a:pt x="9229" y="1882"/>
                  </a:lnTo>
                  <a:lnTo>
                    <a:pt x="8953" y="2001"/>
                  </a:lnTo>
                  <a:lnTo>
                    <a:pt x="8738" y="2473"/>
                  </a:lnTo>
                  <a:lnTo>
                    <a:pt x="8922" y="2768"/>
                  </a:lnTo>
                  <a:lnTo>
                    <a:pt x="8907" y="3103"/>
                  </a:lnTo>
                  <a:lnTo>
                    <a:pt x="8585" y="2768"/>
                  </a:lnTo>
                  <a:lnTo>
                    <a:pt x="8140" y="2866"/>
                  </a:lnTo>
                  <a:lnTo>
                    <a:pt x="7956" y="2689"/>
                  </a:lnTo>
                  <a:lnTo>
                    <a:pt x="7650" y="2217"/>
                  </a:lnTo>
                  <a:lnTo>
                    <a:pt x="7328" y="2158"/>
                  </a:lnTo>
                  <a:lnTo>
                    <a:pt x="7021" y="2473"/>
                  </a:lnTo>
                  <a:lnTo>
                    <a:pt x="6761" y="2768"/>
                  </a:lnTo>
                  <a:lnTo>
                    <a:pt x="6454" y="2748"/>
                  </a:lnTo>
                  <a:lnTo>
                    <a:pt x="6439" y="3221"/>
                  </a:lnTo>
                  <a:lnTo>
                    <a:pt x="6209" y="3476"/>
                  </a:lnTo>
                  <a:lnTo>
                    <a:pt x="5963" y="3535"/>
                  </a:lnTo>
                  <a:lnTo>
                    <a:pt x="5979" y="4047"/>
                  </a:lnTo>
                  <a:lnTo>
                    <a:pt x="5749" y="3772"/>
                  </a:lnTo>
                  <a:lnTo>
                    <a:pt x="5657" y="4047"/>
                  </a:lnTo>
                  <a:lnTo>
                    <a:pt x="5733" y="4421"/>
                  </a:lnTo>
                  <a:lnTo>
                    <a:pt x="5595" y="4756"/>
                  </a:lnTo>
                  <a:lnTo>
                    <a:pt x="5212" y="4008"/>
                  </a:lnTo>
                  <a:lnTo>
                    <a:pt x="4860" y="4657"/>
                  </a:lnTo>
                  <a:lnTo>
                    <a:pt x="5028" y="5129"/>
                  </a:lnTo>
                  <a:lnTo>
                    <a:pt x="4722" y="5484"/>
                  </a:lnTo>
                  <a:lnTo>
                    <a:pt x="4522" y="5897"/>
                  </a:lnTo>
                  <a:lnTo>
                    <a:pt x="4154" y="6310"/>
                  </a:lnTo>
                  <a:lnTo>
                    <a:pt x="3434" y="6546"/>
                  </a:lnTo>
                  <a:lnTo>
                    <a:pt x="3051" y="6586"/>
                  </a:lnTo>
                  <a:lnTo>
                    <a:pt x="2591" y="6881"/>
                  </a:lnTo>
                  <a:lnTo>
                    <a:pt x="2254" y="7058"/>
                  </a:lnTo>
                  <a:lnTo>
                    <a:pt x="1978" y="6920"/>
                  </a:lnTo>
                  <a:lnTo>
                    <a:pt x="1472" y="7412"/>
                  </a:lnTo>
                  <a:lnTo>
                    <a:pt x="812" y="7963"/>
                  </a:lnTo>
                  <a:lnTo>
                    <a:pt x="613" y="8416"/>
                  </a:lnTo>
                  <a:lnTo>
                    <a:pt x="537" y="7963"/>
                  </a:lnTo>
                  <a:lnTo>
                    <a:pt x="261" y="8396"/>
                  </a:lnTo>
                  <a:lnTo>
                    <a:pt x="399" y="8888"/>
                  </a:lnTo>
                  <a:lnTo>
                    <a:pt x="322" y="9203"/>
                  </a:lnTo>
                  <a:lnTo>
                    <a:pt x="169" y="9734"/>
                  </a:lnTo>
                  <a:lnTo>
                    <a:pt x="322" y="10187"/>
                  </a:lnTo>
                  <a:lnTo>
                    <a:pt x="491" y="10600"/>
                  </a:lnTo>
                  <a:lnTo>
                    <a:pt x="552" y="11308"/>
                  </a:lnTo>
                  <a:lnTo>
                    <a:pt x="399" y="10954"/>
                  </a:lnTo>
                  <a:lnTo>
                    <a:pt x="169" y="10600"/>
                  </a:lnTo>
                  <a:lnTo>
                    <a:pt x="230" y="10974"/>
                  </a:lnTo>
                  <a:lnTo>
                    <a:pt x="0" y="10639"/>
                  </a:lnTo>
                  <a:lnTo>
                    <a:pt x="199" y="11308"/>
                  </a:lnTo>
                  <a:lnTo>
                    <a:pt x="552" y="11840"/>
                  </a:lnTo>
                  <a:lnTo>
                    <a:pt x="537" y="12489"/>
                  </a:lnTo>
                  <a:lnTo>
                    <a:pt x="782" y="13099"/>
                  </a:lnTo>
                  <a:lnTo>
                    <a:pt x="1012" y="13670"/>
                  </a:lnTo>
                  <a:lnTo>
                    <a:pt x="1088" y="14477"/>
                  </a:lnTo>
                  <a:lnTo>
                    <a:pt x="1288" y="14909"/>
                  </a:lnTo>
                  <a:lnTo>
                    <a:pt x="1502" y="15460"/>
                  </a:lnTo>
                  <a:lnTo>
                    <a:pt x="1472" y="16070"/>
                  </a:lnTo>
                  <a:lnTo>
                    <a:pt x="1441" y="16464"/>
                  </a:lnTo>
                  <a:lnTo>
                    <a:pt x="1395" y="16759"/>
                  </a:lnTo>
                  <a:lnTo>
                    <a:pt x="1196" y="16976"/>
                  </a:lnTo>
                  <a:lnTo>
                    <a:pt x="1042" y="16936"/>
                  </a:lnTo>
                  <a:lnTo>
                    <a:pt x="1088" y="17487"/>
                  </a:lnTo>
                  <a:lnTo>
                    <a:pt x="1334" y="17409"/>
                  </a:lnTo>
                  <a:lnTo>
                    <a:pt x="1656" y="17763"/>
                  </a:lnTo>
                  <a:lnTo>
                    <a:pt x="1671" y="18078"/>
                  </a:lnTo>
                  <a:lnTo>
                    <a:pt x="1901" y="18137"/>
                  </a:lnTo>
                  <a:lnTo>
                    <a:pt x="2575" y="18117"/>
                  </a:lnTo>
                  <a:lnTo>
                    <a:pt x="2913" y="17979"/>
                  </a:lnTo>
                  <a:lnTo>
                    <a:pt x="3189" y="17586"/>
                  </a:lnTo>
                  <a:lnTo>
                    <a:pt x="3495" y="17605"/>
                  </a:lnTo>
                  <a:lnTo>
                    <a:pt x="3511" y="17231"/>
                  </a:lnTo>
                  <a:lnTo>
                    <a:pt x="3924" y="17172"/>
                  </a:lnTo>
                  <a:lnTo>
                    <a:pt x="4170" y="17192"/>
                  </a:lnTo>
                  <a:lnTo>
                    <a:pt x="4553" y="17094"/>
                  </a:lnTo>
                  <a:lnTo>
                    <a:pt x="4906" y="17094"/>
                  </a:lnTo>
                  <a:lnTo>
                    <a:pt x="4890" y="17231"/>
                  </a:lnTo>
                  <a:lnTo>
                    <a:pt x="5534" y="17153"/>
                  </a:lnTo>
                  <a:lnTo>
                    <a:pt x="5779" y="16976"/>
                  </a:lnTo>
                  <a:lnTo>
                    <a:pt x="5902" y="16602"/>
                  </a:lnTo>
                  <a:lnTo>
                    <a:pt x="5963" y="16425"/>
                  </a:lnTo>
                  <a:lnTo>
                    <a:pt x="6255" y="16405"/>
                  </a:lnTo>
                  <a:lnTo>
                    <a:pt x="7006" y="15795"/>
                  </a:lnTo>
                  <a:lnTo>
                    <a:pt x="7466" y="15775"/>
                  </a:lnTo>
                  <a:lnTo>
                    <a:pt x="7895" y="15697"/>
                  </a:lnTo>
                  <a:lnTo>
                    <a:pt x="8585" y="15323"/>
                  </a:lnTo>
                  <a:lnTo>
                    <a:pt x="9244" y="15303"/>
                  </a:lnTo>
                  <a:lnTo>
                    <a:pt x="9781" y="15283"/>
                  </a:lnTo>
                  <a:lnTo>
                    <a:pt x="10102" y="15657"/>
                  </a:lnTo>
                  <a:lnTo>
                    <a:pt x="10440" y="15578"/>
                  </a:lnTo>
                  <a:lnTo>
                    <a:pt x="10869" y="15756"/>
                  </a:lnTo>
                  <a:lnTo>
                    <a:pt x="11053" y="15913"/>
                  </a:lnTo>
                  <a:lnTo>
                    <a:pt x="11176" y="16070"/>
                  </a:lnTo>
                  <a:lnTo>
                    <a:pt x="11375" y="16090"/>
                  </a:lnTo>
                  <a:lnTo>
                    <a:pt x="11114" y="16562"/>
                  </a:lnTo>
                  <a:lnTo>
                    <a:pt x="11421" y="16661"/>
                  </a:lnTo>
                  <a:lnTo>
                    <a:pt x="11666" y="16936"/>
                  </a:lnTo>
                  <a:lnTo>
                    <a:pt x="11819" y="17369"/>
                  </a:lnTo>
                  <a:lnTo>
                    <a:pt x="11911" y="17723"/>
                  </a:lnTo>
                  <a:lnTo>
                    <a:pt x="11666" y="17723"/>
                  </a:lnTo>
                  <a:lnTo>
                    <a:pt x="12019" y="18058"/>
                  </a:lnTo>
                  <a:lnTo>
                    <a:pt x="12233" y="18156"/>
                  </a:lnTo>
                  <a:lnTo>
                    <a:pt x="12463" y="17841"/>
                  </a:lnTo>
                  <a:lnTo>
                    <a:pt x="12433" y="17389"/>
                  </a:lnTo>
                  <a:lnTo>
                    <a:pt x="12785" y="17054"/>
                  </a:lnTo>
                  <a:lnTo>
                    <a:pt x="12969" y="16799"/>
                  </a:lnTo>
                  <a:lnTo>
                    <a:pt x="13230" y="16287"/>
                  </a:lnTo>
                  <a:lnTo>
                    <a:pt x="13291" y="16562"/>
                  </a:lnTo>
                  <a:lnTo>
                    <a:pt x="13184" y="16936"/>
                  </a:lnTo>
                  <a:lnTo>
                    <a:pt x="13031" y="17251"/>
                  </a:lnTo>
                  <a:lnTo>
                    <a:pt x="13061" y="17841"/>
                  </a:lnTo>
                  <a:lnTo>
                    <a:pt x="12739" y="18097"/>
                  </a:lnTo>
                  <a:lnTo>
                    <a:pt x="12647" y="18373"/>
                  </a:lnTo>
                  <a:lnTo>
                    <a:pt x="13245" y="18255"/>
                  </a:lnTo>
                  <a:lnTo>
                    <a:pt x="13368" y="17546"/>
                  </a:lnTo>
                  <a:lnTo>
                    <a:pt x="13521" y="17940"/>
                  </a:lnTo>
                  <a:lnTo>
                    <a:pt x="13536" y="18274"/>
                  </a:lnTo>
                  <a:lnTo>
                    <a:pt x="13368" y="18668"/>
                  </a:lnTo>
                  <a:lnTo>
                    <a:pt x="13122" y="18648"/>
                  </a:lnTo>
                  <a:lnTo>
                    <a:pt x="12816" y="18609"/>
                  </a:lnTo>
                  <a:lnTo>
                    <a:pt x="12463" y="18747"/>
                  </a:lnTo>
                  <a:cubicBezTo>
                    <a:pt x="12463" y="18747"/>
                    <a:pt x="12479" y="18943"/>
                    <a:pt x="12555" y="18943"/>
                  </a:cubicBezTo>
                  <a:cubicBezTo>
                    <a:pt x="12632" y="18943"/>
                    <a:pt x="13214" y="18963"/>
                    <a:pt x="13214" y="18963"/>
                  </a:cubicBezTo>
                  <a:lnTo>
                    <a:pt x="13398" y="18747"/>
                  </a:lnTo>
                  <a:lnTo>
                    <a:pt x="13628" y="18629"/>
                  </a:lnTo>
                  <a:lnTo>
                    <a:pt x="13981" y="18825"/>
                  </a:lnTo>
                  <a:lnTo>
                    <a:pt x="14303" y="19514"/>
                  </a:lnTo>
                  <a:lnTo>
                    <a:pt x="14288" y="19927"/>
                  </a:lnTo>
                  <a:lnTo>
                    <a:pt x="14395" y="20419"/>
                  </a:lnTo>
                  <a:lnTo>
                    <a:pt x="14625" y="20616"/>
                  </a:lnTo>
                  <a:lnTo>
                    <a:pt x="14931" y="20813"/>
                  </a:lnTo>
                  <a:lnTo>
                    <a:pt x="15085" y="21010"/>
                  </a:lnTo>
                  <a:lnTo>
                    <a:pt x="15407" y="20872"/>
                  </a:lnTo>
                  <a:lnTo>
                    <a:pt x="15836" y="21029"/>
                  </a:lnTo>
                  <a:lnTo>
                    <a:pt x="16189" y="21344"/>
                  </a:lnTo>
                  <a:lnTo>
                    <a:pt x="16449" y="21187"/>
                  </a:lnTo>
                  <a:lnTo>
                    <a:pt x="16771" y="20931"/>
                  </a:lnTo>
                  <a:lnTo>
                    <a:pt x="16878" y="20518"/>
                  </a:lnTo>
                  <a:lnTo>
                    <a:pt x="17001" y="20636"/>
                  </a:lnTo>
                  <a:lnTo>
                    <a:pt x="16894" y="20970"/>
                  </a:lnTo>
                  <a:lnTo>
                    <a:pt x="17062" y="21088"/>
                  </a:lnTo>
                  <a:lnTo>
                    <a:pt x="17323" y="20872"/>
                  </a:lnTo>
                  <a:lnTo>
                    <a:pt x="17292" y="21147"/>
                  </a:lnTo>
                  <a:lnTo>
                    <a:pt x="17553" y="21305"/>
                  </a:lnTo>
                  <a:lnTo>
                    <a:pt x="17752" y="21600"/>
                  </a:lnTo>
                  <a:lnTo>
                    <a:pt x="17951" y="21265"/>
                  </a:lnTo>
                  <a:lnTo>
                    <a:pt x="18319" y="20754"/>
                  </a:lnTo>
                  <a:lnTo>
                    <a:pt x="18672" y="20596"/>
                  </a:lnTo>
                  <a:lnTo>
                    <a:pt x="19209" y="20557"/>
                  </a:lnTo>
                  <a:lnTo>
                    <a:pt x="19500" y="20321"/>
                  </a:lnTo>
                  <a:lnTo>
                    <a:pt x="19684" y="20282"/>
                  </a:lnTo>
                  <a:lnTo>
                    <a:pt x="19607" y="19455"/>
                  </a:lnTo>
                  <a:lnTo>
                    <a:pt x="19745" y="18865"/>
                  </a:lnTo>
                  <a:lnTo>
                    <a:pt x="20052" y="18314"/>
                  </a:lnTo>
                  <a:lnTo>
                    <a:pt x="20128" y="18274"/>
                  </a:lnTo>
                  <a:lnTo>
                    <a:pt x="20282" y="17468"/>
                  </a:lnTo>
                  <a:lnTo>
                    <a:pt x="20481" y="16956"/>
                  </a:lnTo>
                  <a:lnTo>
                    <a:pt x="20573" y="16621"/>
                  </a:lnTo>
                  <a:lnTo>
                    <a:pt x="20879" y="16248"/>
                  </a:lnTo>
                  <a:lnTo>
                    <a:pt x="21063" y="15834"/>
                  </a:lnTo>
                  <a:lnTo>
                    <a:pt x="21033" y="15559"/>
                  </a:lnTo>
                  <a:lnTo>
                    <a:pt x="21247" y="15421"/>
                  </a:lnTo>
                  <a:lnTo>
                    <a:pt x="21385" y="14890"/>
                  </a:lnTo>
                  <a:lnTo>
                    <a:pt x="21339" y="14398"/>
                  </a:lnTo>
                  <a:lnTo>
                    <a:pt x="21462" y="13926"/>
                  </a:lnTo>
                  <a:lnTo>
                    <a:pt x="21523" y="13591"/>
                  </a:lnTo>
                  <a:lnTo>
                    <a:pt x="21462" y="13434"/>
                  </a:lnTo>
                  <a:lnTo>
                    <a:pt x="21600" y="13001"/>
                  </a:lnTo>
                  <a:lnTo>
                    <a:pt x="21539" y="12351"/>
                  </a:lnTo>
                  <a:lnTo>
                    <a:pt x="21416" y="12076"/>
                  </a:lnTo>
                  <a:lnTo>
                    <a:pt x="21401" y="11702"/>
                  </a:lnTo>
                  <a:lnTo>
                    <a:pt x="21339" y="10777"/>
                  </a:lnTo>
                  <a:lnTo>
                    <a:pt x="21462" y="10246"/>
                  </a:lnTo>
                  <a:lnTo>
                    <a:pt x="21355" y="10029"/>
                  </a:lnTo>
                  <a:lnTo>
                    <a:pt x="21232" y="10541"/>
                  </a:lnTo>
                  <a:lnTo>
                    <a:pt x="21140" y="10324"/>
                  </a:lnTo>
                  <a:lnTo>
                    <a:pt x="20864" y="9931"/>
                  </a:lnTo>
                  <a:lnTo>
                    <a:pt x="20680" y="9596"/>
                  </a:lnTo>
                  <a:lnTo>
                    <a:pt x="20450" y="9262"/>
                  </a:lnTo>
                  <a:lnTo>
                    <a:pt x="20174" y="9144"/>
                  </a:lnTo>
                  <a:lnTo>
                    <a:pt x="20159" y="8357"/>
                  </a:lnTo>
                  <a:lnTo>
                    <a:pt x="19837" y="8120"/>
                  </a:lnTo>
                  <a:lnTo>
                    <a:pt x="19684" y="8081"/>
                  </a:lnTo>
                  <a:lnTo>
                    <a:pt x="19668" y="8298"/>
                  </a:lnTo>
                  <a:lnTo>
                    <a:pt x="19392" y="8002"/>
                  </a:lnTo>
                  <a:lnTo>
                    <a:pt x="19377" y="7589"/>
                  </a:lnTo>
                  <a:lnTo>
                    <a:pt x="19255" y="7333"/>
                  </a:lnTo>
                  <a:lnTo>
                    <a:pt x="19025" y="6979"/>
                  </a:lnTo>
                  <a:lnTo>
                    <a:pt x="19132" y="6841"/>
                  </a:lnTo>
                  <a:lnTo>
                    <a:pt x="18994" y="6527"/>
                  </a:lnTo>
                  <a:lnTo>
                    <a:pt x="18687" y="6507"/>
                  </a:lnTo>
                  <a:lnTo>
                    <a:pt x="18350" y="6153"/>
                  </a:lnTo>
                  <a:lnTo>
                    <a:pt x="18028" y="6015"/>
                  </a:lnTo>
                  <a:lnTo>
                    <a:pt x="17752" y="5857"/>
                  </a:lnTo>
                  <a:lnTo>
                    <a:pt x="17752" y="5306"/>
                  </a:lnTo>
                  <a:lnTo>
                    <a:pt x="17553" y="5129"/>
                  </a:lnTo>
                  <a:lnTo>
                    <a:pt x="17614" y="4834"/>
                  </a:lnTo>
                  <a:lnTo>
                    <a:pt x="17461" y="4480"/>
                  </a:lnTo>
                  <a:lnTo>
                    <a:pt x="17231" y="4008"/>
                  </a:lnTo>
                  <a:lnTo>
                    <a:pt x="17277" y="3634"/>
                  </a:lnTo>
                  <a:lnTo>
                    <a:pt x="17154" y="3358"/>
                  </a:lnTo>
                  <a:lnTo>
                    <a:pt x="17170" y="2945"/>
                  </a:lnTo>
                  <a:lnTo>
                    <a:pt x="16848" y="2630"/>
                  </a:lnTo>
                  <a:lnTo>
                    <a:pt x="16740" y="2433"/>
                  </a:lnTo>
                  <a:lnTo>
                    <a:pt x="16449" y="2591"/>
                  </a:lnTo>
                  <a:lnTo>
                    <a:pt x="16357" y="2374"/>
                  </a:lnTo>
                  <a:lnTo>
                    <a:pt x="16219" y="1942"/>
                  </a:lnTo>
                  <a:lnTo>
                    <a:pt x="16204" y="1528"/>
                  </a:lnTo>
                  <a:lnTo>
                    <a:pt x="16158" y="1371"/>
                  </a:lnTo>
                  <a:lnTo>
                    <a:pt x="15928" y="1036"/>
                  </a:lnTo>
                  <a:lnTo>
                    <a:pt x="16020" y="820"/>
                  </a:lnTo>
                  <a:lnTo>
                    <a:pt x="15882" y="741"/>
                  </a:lnTo>
                  <a:lnTo>
                    <a:pt x="15821" y="269"/>
                  </a:lnTo>
                  <a:lnTo>
                    <a:pt x="15744" y="52"/>
                  </a:lnTo>
                  <a:cubicBezTo>
                    <a:pt x="15744" y="52"/>
                    <a:pt x="15637" y="0"/>
                    <a:pt x="15637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2" name="Shape"/>
            <p:cNvSpPr/>
            <p:nvPr/>
          </p:nvSpPr>
          <p:spPr>
            <a:xfrm>
              <a:off x="8364579" y="9046046"/>
              <a:ext cx="190233" cy="2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0"/>
                  </a:moveTo>
                  <a:lnTo>
                    <a:pt x="17440" y="1643"/>
                  </a:lnTo>
                  <a:lnTo>
                    <a:pt x="19360" y="3522"/>
                  </a:lnTo>
                  <a:lnTo>
                    <a:pt x="19520" y="5283"/>
                  </a:lnTo>
                  <a:lnTo>
                    <a:pt x="17280" y="5517"/>
                  </a:lnTo>
                  <a:lnTo>
                    <a:pt x="13760" y="5987"/>
                  </a:lnTo>
                  <a:lnTo>
                    <a:pt x="11360" y="8100"/>
                  </a:lnTo>
                  <a:lnTo>
                    <a:pt x="8320" y="7748"/>
                  </a:lnTo>
                  <a:lnTo>
                    <a:pt x="4800" y="5752"/>
                  </a:lnTo>
                  <a:lnTo>
                    <a:pt x="1760" y="5165"/>
                  </a:lnTo>
                  <a:lnTo>
                    <a:pt x="0" y="5987"/>
                  </a:lnTo>
                  <a:lnTo>
                    <a:pt x="1120" y="9157"/>
                  </a:lnTo>
                  <a:lnTo>
                    <a:pt x="1760" y="11739"/>
                  </a:lnTo>
                  <a:lnTo>
                    <a:pt x="3520" y="13265"/>
                  </a:lnTo>
                  <a:lnTo>
                    <a:pt x="3200" y="15261"/>
                  </a:lnTo>
                  <a:lnTo>
                    <a:pt x="3360" y="18078"/>
                  </a:lnTo>
                  <a:lnTo>
                    <a:pt x="5120" y="17374"/>
                  </a:lnTo>
                  <a:lnTo>
                    <a:pt x="6080" y="19135"/>
                  </a:lnTo>
                  <a:lnTo>
                    <a:pt x="8000" y="19604"/>
                  </a:lnTo>
                  <a:cubicBezTo>
                    <a:pt x="8000" y="19604"/>
                    <a:pt x="6560" y="20896"/>
                    <a:pt x="7360" y="21013"/>
                  </a:cubicBezTo>
                  <a:cubicBezTo>
                    <a:pt x="8160" y="21130"/>
                    <a:pt x="11200" y="21013"/>
                    <a:pt x="11200" y="21013"/>
                  </a:cubicBezTo>
                  <a:lnTo>
                    <a:pt x="13120" y="21600"/>
                  </a:lnTo>
                  <a:lnTo>
                    <a:pt x="13760" y="19252"/>
                  </a:lnTo>
                  <a:lnTo>
                    <a:pt x="15200" y="20074"/>
                  </a:lnTo>
                  <a:lnTo>
                    <a:pt x="14880" y="17374"/>
                  </a:lnTo>
                  <a:lnTo>
                    <a:pt x="17280" y="18783"/>
                  </a:lnTo>
                  <a:cubicBezTo>
                    <a:pt x="17280" y="18783"/>
                    <a:pt x="20480" y="19370"/>
                    <a:pt x="20320" y="19017"/>
                  </a:cubicBezTo>
                  <a:cubicBezTo>
                    <a:pt x="20160" y="18665"/>
                    <a:pt x="19200" y="16317"/>
                    <a:pt x="19200" y="16317"/>
                  </a:cubicBezTo>
                  <a:lnTo>
                    <a:pt x="19520" y="13970"/>
                  </a:lnTo>
                  <a:lnTo>
                    <a:pt x="20000" y="13148"/>
                  </a:lnTo>
                  <a:lnTo>
                    <a:pt x="20480" y="14087"/>
                  </a:lnTo>
                  <a:lnTo>
                    <a:pt x="21440" y="12913"/>
                  </a:lnTo>
                  <a:lnTo>
                    <a:pt x="21120" y="10448"/>
                  </a:lnTo>
                  <a:lnTo>
                    <a:pt x="20640" y="7865"/>
                  </a:lnTo>
                  <a:lnTo>
                    <a:pt x="19840" y="5635"/>
                  </a:lnTo>
                  <a:lnTo>
                    <a:pt x="20000" y="3874"/>
                  </a:lnTo>
                  <a:lnTo>
                    <a:pt x="21600" y="3522"/>
                  </a:lnTo>
                  <a:lnTo>
                    <a:pt x="20160" y="2465"/>
                  </a:lnTo>
                  <a:lnTo>
                    <a:pt x="20320" y="1291"/>
                  </a:lnTo>
                  <a:cubicBezTo>
                    <a:pt x="20320" y="1291"/>
                    <a:pt x="18240" y="0"/>
                    <a:pt x="1824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3" name="Shape"/>
            <p:cNvSpPr/>
            <p:nvPr/>
          </p:nvSpPr>
          <p:spPr>
            <a:xfrm>
              <a:off x="8161667" y="7137048"/>
              <a:ext cx="618135" cy="39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99"/>
                  </a:moveTo>
                  <a:lnTo>
                    <a:pt x="1707" y="1282"/>
                  </a:lnTo>
                  <a:lnTo>
                    <a:pt x="3349" y="2367"/>
                  </a:lnTo>
                  <a:lnTo>
                    <a:pt x="5384" y="3354"/>
                  </a:lnTo>
                  <a:lnTo>
                    <a:pt x="6041" y="3945"/>
                  </a:lnTo>
                  <a:lnTo>
                    <a:pt x="6632" y="3945"/>
                  </a:lnTo>
                  <a:lnTo>
                    <a:pt x="8339" y="6313"/>
                  </a:lnTo>
                  <a:lnTo>
                    <a:pt x="8536" y="8581"/>
                  </a:lnTo>
                  <a:lnTo>
                    <a:pt x="11030" y="9567"/>
                  </a:lnTo>
                  <a:lnTo>
                    <a:pt x="11949" y="9863"/>
                  </a:lnTo>
                  <a:lnTo>
                    <a:pt x="12737" y="8778"/>
                  </a:lnTo>
                  <a:lnTo>
                    <a:pt x="12868" y="7595"/>
                  </a:lnTo>
                  <a:lnTo>
                    <a:pt x="14904" y="7595"/>
                  </a:lnTo>
                  <a:lnTo>
                    <a:pt x="15626" y="7003"/>
                  </a:lnTo>
                  <a:lnTo>
                    <a:pt x="16217" y="8088"/>
                  </a:lnTo>
                  <a:lnTo>
                    <a:pt x="17201" y="8088"/>
                  </a:lnTo>
                  <a:lnTo>
                    <a:pt x="18120" y="6510"/>
                  </a:lnTo>
                  <a:lnTo>
                    <a:pt x="18777" y="6313"/>
                  </a:lnTo>
                  <a:lnTo>
                    <a:pt x="18580" y="4241"/>
                  </a:lnTo>
                  <a:lnTo>
                    <a:pt x="19565" y="4241"/>
                  </a:lnTo>
                  <a:lnTo>
                    <a:pt x="19959" y="5820"/>
                  </a:lnTo>
                  <a:lnTo>
                    <a:pt x="20287" y="4833"/>
                  </a:lnTo>
                  <a:lnTo>
                    <a:pt x="19827" y="3157"/>
                  </a:lnTo>
                  <a:lnTo>
                    <a:pt x="17201" y="888"/>
                  </a:lnTo>
                  <a:lnTo>
                    <a:pt x="17267" y="0"/>
                  </a:lnTo>
                  <a:lnTo>
                    <a:pt x="18514" y="789"/>
                  </a:lnTo>
                  <a:lnTo>
                    <a:pt x="20484" y="2762"/>
                  </a:lnTo>
                  <a:lnTo>
                    <a:pt x="21600" y="4932"/>
                  </a:lnTo>
                  <a:lnTo>
                    <a:pt x="21206" y="6411"/>
                  </a:lnTo>
                  <a:lnTo>
                    <a:pt x="20155" y="6313"/>
                  </a:lnTo>
                  <a:lnTo>
                    <a:pt x="19433" y="6805"/>
                  </a:lnTo>
                  <a:lnTo>
                    <a:pt x="19762" y="7989"/>
                  </a:lnTo>
                  <a:lnTo>
                    <a:pt x="18514" y="8384"/>
                  </a:lnTo>
                  <a:lnTo>
                    <a:pt x="17989" y="8976"/>
                  </a:lnTo>
                  <a:lnTo>
                    <a:pt x="16544" y="9863"/>
                  </a:lnTo>
                  <a:lnTo>
                    <a:pt x="15100" y="10060"/>
                  </a:lnTo>
                  <a:lnTo>
                    <a:pt x="14115" y="9567"/>
                  </a:lnTo>
                  <a:lnTo>
                    <a:pt x="13196" y="8680"/>
                  </a:lnTo>
                  <a:lnTo>
                    <a:pt x="12474" y="9567"/>
                  </a:lnTo>
                  <a:lnTo>
                    <a:pt x="12080" y="10455"/>
                  </a:lnTo>
                  <a:lnTo>
                    <a:pt x="11883" y="11441"/>
                  </a:lnTo>
                  <a:lnTo>
                    <a:pt x="10767" y="11343"/>
                  </a:lnTo>
                  <a:lnTo>
                    <a:pt x="10767" y="12427"/>
                  </a:lnTo>
                  <a:lnTo>
                    <a:pt x="11752" y="13611"/>
                  </a:lnTo>
                  <a:lnTo>
                    <a:pt x="12409" y="14696"/>
                  </a:lnTo>
                  <a:lnTo>
                    <a:pt x="12803" y="16176"/>
                  </a:lnTo>
                  <a:lnTo>
                    <a:pt x="13262" y="17063"/>
                  </a:lnTo>
                  <a:lnTo>
                    <a:pt x="14378" y="17063"/>
                  </a:lnTo>
                  <a:lnTo>
                    <a:pt x="14181" y="18345"/>
                  </a:lnTo>
                  <a:lnTo>
                    <a:pt x="15429" y="18740"/>
                  </a:lnTo>
                  <a:lnTo>
                    <a:pt x="16151" y="18839"/>
                  </a:lnTo>
                  <a:lnTo>
                    <a:pt x="16085" y="20121"/>
                  </a:lnTo>
                  <a:lnTo>
                    <a:pt x="17398" y="20219"/>
                  </a:lnTo>
                  <a:lnTo>
                    <a:pt x="17135" y="21600"/>
                  </a:lnTo>
                  <a:lnTo>
                    <a:pt x="15691" y="21008"/>
                  </a:lnTo>
                  <a:lnTo>
                    <a:pt x="14443" y="20515"/>
                  </a:lnTo>
                  <a:lnTo>
                    <a:pt x="12277" y="20121"/>
                  </a:lnTo>
                  <a:lnTo>
                    <a:pt x="11423" y="18839"/>
                  </a:lnTo>
                  <a:lnTo>
                    <a:pt x="10504" y="18049"/>
                  </a:lnTo>
                  <a:lnTo>
                    <a:pt x="9716" y="16472"/>
                  </a:lnTo>
                  <a:lnTo>
                    <a:pt x="9716" y="14696"/>
                  </a:lnTo>
                  <a:lnTo>
                    <a:pt x="8731" y="14400"/>
                  </a:lnTo>
                  <a:lnTo>
                    <a:pt x="7418" y="14203"/>
                  </a:lnTo>
                  <a:lnTo>
                    <a:pt x="6302" y="12329"/>
                  </a:lnTo>
                  <a:lnTo>
                    <a:pt x="5515" y="13710"/>
                  </a:lnTo>
                  <a:lnTo>
                    <a:pt x="4727" y="15189"/>
                  </a:lnTo>
                  <a:lnTo>
                    <a:pt x="3611" y="15288"/>
                  </a:lnTo>
                  <a:lnTo>
                    <a:pt x="4727" y="16866"/>
                  </a:lnTo>
                  <a:lnTo>
                    <a:pt x="3414" y="17655"/>
                  </a:lnTo>
                  <a:lnTo>
                    <a:pt x="2035" y="17359"/>
                  </a:lnTo>
                  <a:lnTo>
                    <a:pt x="525" y="17359"/>
                  </a:lnTo>
                  <a:lnTo>
                    <a:pt x="394" y="11934"/>
                  </a:lnTo>
                  <a:lnTo>
                    <a:pt x="0" y="10652"/>
                  </a:lnTo>
                  <a:lnTo>
                    <a:pt x="525" y="9764"/>
                  </a:lnTo>
                  <a:lnTo>
                    <a:pt x="328" y="592"/>
                  </a:lnTo>
                  <a:cubicBezTo>
                    <a:pt x="328" y="592"/>
                    <a:pt x="525" y="99"/>
                    <a:pt x="525" y="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4" name="Shape"/>
            <p:cNvSpPr/>
            <p:nvPr/>
          </p:nvSpPr>
          <p:spPr>
            <a:xfrm>
              <a:off x="8838047" y="7256361"/>
              <a:ext cx="77041" cy="9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36" y="10997"/>
                  </a:lnTo>
                  <a:lnTo>
                    <a:pt x="11590" y="16494"/>
                  </a:lnTo>
                  <a:lnTo>
                    <a:pt x="16859" y="21600"/>
                  </a:lnTo>
                  <a:lnTo>
                    <a:pt x="21600" y="15709"/>
                  </a:lnTo>
                  <a:lnTo>
                    <a:pt x="14223" y="10210"/>
                  </a:lnTo>
                  <a:lnTo>
                    <a:pt x="6321" y="7853"/>
                  </a:lnTo>
                  <a:cubicBezTo>
                    <a:pt x="6321" y="785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5" name="Shape"/>
            <p:cNvSpPr/>
            <p:nvPr/>
          </p:nvSpPr>
          <p:spPr>
            <a:xfrm>
              <a:off x="9446789" y="8731494"/>
              <a:ext cx="569288" cy="764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1549" y="1532"/>
                  </a:lnTo>
                  <a:lnTo>
                    <a:pt x="12939" y="2911"/>
                  </a:lnTo>
                  <a:lnTo>
                    <a:pt x="13901" y="3753"/>
                  </a:lnTo>
                  <a:lnTo>
                    <a:pt x="14329" y="4443"/>
                  </a:lnTo>
                  <a:lnTo>
                    <a:pt x="14650" y="5898"/>
                  </a:lnTo>
                  <a:lnTo>
                    <a:pt x="14863" y="7123"/>
                  </a:lnTo>
                  <a:lnTo>
                    <a:pt x="13687" y="8043"/>
                  </a:lnTo>
                  <a:lnTo>
                    <a:pt x="12297" y="8272"/>
                  </a:lnTo>
                  <a:lnTo>
                    <a:pt x="12511" y="9191"/>
                  </a:lnTo>
                  <a:lnTo>
                    <a:pt x="14222" y="9191"/>
                  </a:lnTo>
                  <a:lnTo>
                    <a:pt x="15826" y="9881"/>
                  </a:lnTo>
                  <a:lnTo>
                    <a:pt x="15398" y="11260"/>
                  </a:lnTo>
                  <a:lnTo>
                    <a:pt x="14543" y="11719"/>
                  </a:lnTo>
                  <a:lnTo>
                    <a:pt x="13580" y="11643"/>
                  </a:lnTo>
                  <a:lnTo>
                    <a:pt x="13259" y="10877"/>
                  </a:lnTo>
                  <a:lnTo>
                    <a:pt x="12083" y="11489"/>
                  </a:lnTo>
                  <a:lnTo>
                    <a:pt x="11442" y="10570"/>
                  </a:lnTo>
                  <a:lnTo>
                    <a:pt x="11335" y="10264"/>
                  </a:lnTo>
                  <a:lnTo>
                    <a:pt x="9945" y="11106"/>
                  </a:lnTo>
                  <a:lnTo>
                    <a:pt x="9945" y="12562"/>
                  </a:lnTo>
                  <a:lnTo>
                    <a:pt x="8234" y="13328"/>
                  </a:lnTo>
                  <a:lnTo>
                    <a:pt x="7378" y="14630"/>
                  </a:lnTo>
                  <a:lnTo>
                    <a:pt x="4063" y="16315"/>
                  </a:lnTo>
                  <a:lnTo>
                    <a:pt x="2673" y="16851"/>
                  </a:lnTo>
                  <a:lnTo>
                    <a:pt x="1390" y="18383"/>
                  </a:lnTo>
                  <a:lnTo>
                    <a:pt x="0" y="19762"/>
                  </a:lnTo>
                  <a:lnTo>
                    <a:pt x="107" y="20528"/>
                  </a:lnTo>
                  <a:lnTo>
                    <a:pt x="2459" y="20757"/>
                  </a:lnTo>
                  <a:lnTo>
                    <a:pt x="3529" y="21370"/>
                  </a:lnTo>
                  <a:lnTo>
                    <a:pt x="5026" y="21600"/>
                  </a:lnTo>
                  <a:lnTo>
                    <a:pt x="6950" y="20757"/>
                  </a:lnTo>
                  <a:lnTo>
                    <a:pt x="7699" y="19762"/>
                  </a:lnTo>
                  <a:lnTo>
                    <a:pt x="8234" y="18460"/>
                  </a:lnTo>
                  <a:lnTo>
                    <a:pt x="8768" y="18230"/>
                  </a:lnTo>
                  <a:lnTo>
                    <a:pt x="8875" y="16698"/>
                  </a:lnTo>
                  <a:lnTo>
                    <a:pt x="10586" y="16468"/>
                  </a:lnTo>
                  <a:lnTo>
                    <a:pt x="11549" y="16391"/>
                  </a:lnTo>
                  <a:lnTo>
                    <a:pt x="11335" y="15626"/>
                  </a:lnTo>
                  <a:lnTo>
                    <a:pt x="11442" y="15166"/>
                  </a:lnTo>
                  <a:lnTo>
                    <a:pt x="12618" y="14783"/>
                  </a:lnTo>
                  <a:lnTo>
                    <a:pt x="13580" y="13328"/>
                  </a:lnTo>
                  <a:lnTo>
                    <a:pt x="13901" y="12332"/>
                  </a:lnTo>
                  <a:lnTo>
                    <a:pt x="14008" y="12026"/>
                  </a:lnTo>
                  <a:lnTo>
                    <a:pt x="14970" y="11949"/>
                  </a:lnTo>
                  <a:lnTo>
                    <a:pt x="15505" y="12179"/>
                  </a:lnTo>
                  <a:lnTo>
                    <a:pt x="17109" y="11796"/>
                  </a:lnTo>
                  <a:lnTo>
                    <a:pt x="17964" y="10647"/>
                  </a:lnTo>
                  <a:lnTo>
                    <a:pt x="18392" y="10111"/>
                  </a:lnTo>
                  <a:lnTo>
                    <a:pt x="19034" y="9345"/>
                  </a:lnTo>
                  <a:lnTo>
                    <a:pt x="18713" y="8809"/>
                  </a:lnTo>
                  <a:lnTo>
                    <a:pt x="19248" y="8043"/>
                  </a:lnTo>
                  <a:lnTo>
                    <a:pt x="20210" y="7966"/>
                  </a:lnTo>
                  <a:lnTo>
                    <a:pt x="20851" y="8349"/>
                  </a:lnTo>
                  <a:lnTo>
                    <a:pt x="20851" y="7506"/>
                  </a:lnTo>
                  <a:lnTo>
                    <a:pt x="21600" y="7200"/>
                  </a:lnTo>
                  <a:lnTo>
                    <a:pt x="21386" y="6128"/>
                  </a:lnTo>
                  <a:lnTo>
                    <a:pt x="21493" y="5515"/>
                  </a:lnTo>
                  <a:lnTo>
                    <a:pt x="21065" y="5438"/>
                  </a:lnTo>
                  <a:lnTo>
                    <a:pt x="19889" y="6051"/>
                  </a:lnTo>
                  <a:lnTo>
                    <a:pt x="18606" y="5821"/>
                  </a:lnTo>
                  <a:lnTo>
                    <a:pt x="17430" y="5438"/>
                  </a:lnTo>
                  <a:lnTo>
                    <a:pt x="16788" y="4060"/>
                  </a:lnTo>
                  <a:lnTo>
                    <a:pt x="16040" y="3600"/>
                  </a:lnTo>
                  <a:lnTo>
                    <a:pt x="15933" y="4672"/>
                  </a:lnTo>
                  <a:lnTo>
                    <a:pt x="15612" y="3983"/>
                  </a:lnTo>
                  <a:lnTo>
                    <a:pt x="15184" y="4213"/>
                  </a:lnTo>
                  <a:lnTo>
                    <a:pt x="15184" y="3447"/>
                  </a:lnTo>
                  <a:lnTo>
                    <a:pt x="14543" y="2528"/>
                  </a:lnTo>
                  <a:lnTo>
                    <a:pt x="14543" y="1762"/>
                  </a:lnTo>
                  <a:lnTo>
                    <a:pt x="13366" y="1226"/>
                  </a:lnTo>
                  <a:lnTo>
                    <a:pt x="12083" y="1149"/>
                  </a:lnTo>
                  <a:lnTo>
                    <a:pt x="11549" y="153"/>
                  </a:lnTo>
                  <a:cubicBezTo>
                    <a:pt x="11549" y="153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6" name="Shape"/>
            <p:cNvSpPr/>
            <p:nvPr/>
          </p:nvSpPr>
          <p:spPr>
            <a:xfrm>
              <a:off x="7846021" y="6659798"/>
              <a:ext cx="31002" cy="2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7" name="Shape"/>
            <p:cNvSpPr/>
            <p:nvPr/>
          </p:nvSpPr>
          <p:spPr>
            <a:xfrm>
              <a:off x="8984596" y="6692338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8" name="Shape"/>
            <p:cNvSpPr/>
            <p:nvPr/>
          </p:nvSpPr>
          <p:spPr>
            <a:xfrm>
              <a:off x="9435517" y="7039430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9" name="Shape"/>
            <p:cNvSpPr/>
            <p:nvPr/>
          </p:nvSpPr>
          <p:spPr>
            <a:xfrm>
              <a:off x="8939506" y="7343134"/>
              <a:ext cx="281826" cy="1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6"/>
                  </a:moveTo>
                  <a:lnTo>
                    <a:pt x="2016" y="4161"/>
                  </a:lnTo>
                  <a:lnTo>
                    <a:pt x="4608" y="4161"/>
                  </a:lnTo>
                  <a:lnTo>
                    <a:pt x="6768" y="4954"/>
                  </a:lnTo>
                  <a:lnTo>
                    <a:pt x="7487" y="7134"/>
                  </a:lnTo>
                  <a:lnTo>
                    <a:pt x="11088" y="9116"/>
                  </a:lnTo>
                  <a:lnTo>
                    <a:pt x="12528" y="9908"/>
                  </a:lnTo>
                  <a:cubicBezTo>
                    <a:pt x="12528" y="9908"/>
                    <a:pt x="14544" y="8521"/>
                    <a:pt x="14976" y="9512"/>
                  </a:cubicBezTo>
                  <a:cubicBezTo>
                    <a:pt x="15408" y="10502"/>
                    <a:pt x="15695" y="12484"/>
                    <a:pt x="15695" y="12484"/>
                  </a:cubicBezTo>
                  <a:lnTo>
                    <a:pt x="17712" y="15061"/>
                  </a:lnTo>
                  <a:lnTo>
                    <a:pt x="18287" y="16646"/>
                  </a:lnTo>
                  <a:lnTo>
                    <a:pt x="17423" y="17240"/>
                  </a:lnTo>
                  <a:lnTo>
                    <a:pt x="15263" y="14664"/>
                  </a:lnTo>
                  <a:lnTo>
                    <a:pt x="12096" y="13079"/>
                  </a:lnTo>
                  <a:lnTo>
                    <a:pt x="10800" y="13673"/>
                  </a:lnTo>
                  <a:lnTo>
                    <a:pt x="11952" y="15457"/>
                  </a:lnTo>
                  <a:lnTo>
                    <a:pt x="14112" y="16250"/>
                  </a:lnTo>
                  <a:lnTo>
                    <a:pt x="16559" y="16844"/>
                  </a:lnTo>
                  <a:lnTo>
                    <a:pt x="17855" y="19817"/>
                  </a:lnTo>
                  <a:lnTo>
                    <a:pt x="20160" y="21600"/>
                  </a:lnTo>
                  <a:lnTo>
                    <a:pt x="21600" y="20608"/>
                  </a:lnTo>
                  <a:lnTo>
                    <a:pt x="19583" y="17636"/>
                  </a:lnTo>
                  <a:lnTo>
                    <a:pt x="18432" y="17636"/>
                  </a:lnTo>
                  <a:lnTo>
                    <a:pt x="18719" y="15457"/>
                  </a:lnTo>
                  <a:lnTo>
                    <a:pt x="17855" y="12088"/>
                  </a:lnTo>
                  <a:lnTo>
                    <a:pt x="16704" y="8917"/>
                  </a:lnTo>
                  <a:lnTo>
                    <a:pt x="14831" y="8719"/>
                  </a:lnTo>
                  <a:lnTo>
                    <a:pt x="13103" y="8719"/>
                  </a:lnTo>
                  <a:lnTo>
                    <a:pt x="11375" y="7332"/>
                  </a:lnTo>
                  <a:lnTo>
                    <a:pt x="9504" y="5549"/>
                  </a:lnTo>
                  <a:lnTo>
                    <a:pt x="8208" y="3963"/>
                  </a:lnTo>
                  <a:lnTo>
                    <a:pt x="6623" y="4161"/>
                  </a:lnTo>
                  <a:lnTo>
                    <a:pt x="4752" y="3567"/>
                  </a:lnTo>
                  <a:lnTo>
                    <a:pt x="3167" y="2576"/>
                  </a:lnTo>
                  <a:lnTo>
                    <a:pt x="2016" y="1189"/>
                  </a:lnTo>
                  <a:lnTo>
                    <a:pt x="1152" y="0"/>
                  </a:lnTo>
                  <a:cubicBezTo>
                    <a:pt x="1152" y="0"/>
                    <a:pt x="0" y="396"/>
                    <a:pt x="0" y="3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0" name="Shape"/>
            <p:cNvSpPr/>
            <p:nvPr/>
          </p:nvSpPr>
          <p:spPr>
            <a:xfrm>
              <a:off x="9954076" y="7776996"/>
              <a:ext cx="146551" cy="12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46" y="9671"/>
                  </a:moveTo>
                  <a:lnTo>
                    <a:pt x="0" y="17087"/>
                  </a:lnTo>
                  <a:lnTo>
                    <a:pt x="3601" y="21277"/>
                  </a:lnTo>
                  <a:lnTo>
                    <a:pt x="8861" y="21600"/>
                  </a:lnTo>
                  <a:lnTo>
                    <a:pt x="12462" y="17087"/>
                  </a:lnTo>
                  <a:lnTo>
                    <a:pt x="10247" y="13863"/>
                  </a:lnTo>
                  <a:lnTo>
                    <a:pt x="7199" y="11285"/>
                  </a:lnTo>
                  <a:lnTo>
                    <a:pt x="10523" y="8060"/>
                  </a:lnTo>
                  <a:lnTo>
                    <a:pt x="16062" y="7737"/>
                  </a:lnTo>
                  <a:lnTo>
                    <a:pt x="20769" y="8060"/>
                  </a:lnTo>
                  <a:lnTo>
                    <a:pt x="18277" y="4836"/>
                  </a:lnTo>
                  <a:lnTo>
                    <a:pt x="21600" y="0"/>
                  </a:lnTo>
                  <a:lnTo>
                    <a:pt x="15231" y="1934"/>
                  </a:lnTo>
                  <a:lnTo>
                    <a:pt x="10800" y="6126"/>
                  </a:lnTo>
                  <a:lnTo>
                    <a:pt x="6924" y="10638"/>
                  </a:lnTo>
                  <a:cubicBezTo>
                    <a:pt x="6924" y="10638"/>
                    <a:pt x="3046" y="9671"/>
                    <a:pt x="3046" y="96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1" name="Shape"/>
            <p:cNvSpPr/>
            <p:nvPr/>
          </p:nvSpPr>
          <p:spPr>
            <a:xfrm>
              <a:off x="9424244" y="7711917"/>
              <a:ext cx="71393" cy="10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05" y="11748"/>
                  </a:lnTo>
                  <a:lnTo>
                    <a:pt x="7957" y="12505"/>
                  </a:lnTo>
                  <a:lnTo>
                    <a:pt x="11368" y="16675"/>
                  </a:lnTo>
                  <a:lnTo>
                    <a:pt x="11368" y="21223"/>
                  </a:lnTo>
                  <a:lnTo>
                    <a:pt x="18759" y="21600"/>
                  </a:lnTo>
                  <a:lnTo>
                    <a:pt x="21600" y="17432"/>
                  </a:lnTo>
                  <a:lnTo>
                    <a:pt x="13073" y="14022"/>
                  </a:lnTo>
                  <a:lnTo>
                    <a:pt x="10798" y="8717"/>
                  </a:lnTo>
                  <a:lnTo>
                    <a:pt x="8527" y="3411"/>
                  </a:lnTo>
                  <a:lnTo>
                    <a:pt x="6252" y="6821"/>
                  </a:lnTo>
                  <a:cubicBezTo>
                    <a:pt x="6252" y="68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2" name="Shape"/>
            <p:cNvSpPr/>
            <p:nvPr/>
          </p:nvSpPr>
          <p:spPr>
            <a:xfrm>
              <a:off x="9514427" y="7852922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3" name="Shape"/>
            <p:cNvSpPr/>
            <p:nvPr/>
          </p:nvSpPr>
          <p:spPr>
            <a:xfrm>
              <a:off x="9311514" y="7983080"/>
              <a:ext cx="132459" cy="10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87" y="9720"/>
                  </a:moveTo>
                  <a:lnTo>
                    <a:pt x="0" y="0"/>
                  </a:lnTo>
                  <a:lnTo>
                    <a:pt x="5055" y="11880"/>
                  </a:lnTo>
                  <a:lnTo>
                    <a:pt x="13787" y="21600"/>
                  </a:lnTo>
                  <a:lnTo>
                    <a:pt x="21600" y="21600"/>
                  </a:lnTo>
                  <a:lnTo>
                    <a:pt x="16085" y="14580"/>
                  </a:lnTo>
                  <a:cubicBezTo>
                    <a:pt x="16085" y="14580"/>
                    <a:pt x="13787" y="9720"/>
                    <a:pt x="13787" y="972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4" name="Shape"/>
            <p:cNvSpPr/>
            <p:nvPr/>
          </p:nvSpPr>
          <p:spPr>
            <a:xfrm>
              <a:off x="10032984" y="740821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5" name="Shape"/>
            <p:cNvSpPr/>
            <p:nvPr/>
          </p:nvSpPr>
          <p:spPr>
            <a:xfrm>
              <a:off x="9728617" y="6941811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6" name="Shape"/>
            <p:cNvSpPr/>
            <p:nvPr/>
          </p:nvSpPr>
          <p:spPr>
            <a:xfrm>
              <a:off x="9649705" y="6681492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7" name="Shape"/>
            <p:cNvSpPr/>
            <p:nvPr/>
          </p:nvSpPr>
          <p:spPr>
            <a:xfrm>
              <a:off x="10303540" y="8026467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8" name="Shape"/>
            <p:cNvSpPr/>
            <p:nvPr/>
          </p:nvSpPr>
          <p:spPr>
            <a:xfrm>
              <a:off x="10427544" y="7646837"/>
              <a:ext cx="82666" cy="3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90"/>
                  </a:moveTo>
                  <a:lnTo>
                    <a:pt x="10310" y="18655"/>
                  </a:lnTo>
                  <a:lnTo>
                    <a:pt x="12763" y="11781"/>
                  </a:lnTo>
                  <a:lnTo>
                    <a:pt x="15709" y="21600"/>
                  </a:lnTo>
                  <a:lnTo>
                    <a:pt x="21600" y="13748"/>
                  </a:lnTo>
                  <a:lnTo>
                    <a:pt x="17674" y="3929"/>
                  </a:lnTo>
                  <a:lnTo>
                    <a:pt x="13255" y="6874"/>
                  </a:lnTo>
                  <a:lnTo>
                    <a:pt x="6872" y="0"/>
                  </a:lnTo>
                  <a:cubicBezTo>
                    <a:pt x="6872" y="0"/>
                    <a:pt x="0" y="5890"/>
                    <a:pt x="0" y="58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9" name="Shape"/>
            <p:cNvSpPr/>
            <p:nvPr/>
          </p:nvSpPr>
          <p:spPr>
            <a:xfrm>
              <a:off x="2378606" y="4121699"/>
              <a:ext cx="886815" cy="57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8" y="274"/>
                  </a:moveTo>
                  <a:lnTo>
                    <a:pt x="10502" y="735"/>
                  </a:lnTo>
                  <a:lnTo>
                    <a:pt x="10022" y="2119"/>
                  </a:lnTo>
                  <a:lnTo>
                    <a:pt x="9953" y="3144"/>
                  </a:lnTo>
                  <a:lnTo>
                    <a:pt x="9267" y="2632"/>
                  </a:lnTo>
                  <a:lnTo>
                    <a:pt x="8649" y="2427"/>
                  </a:lnTo>
                  <a:lnTo>
                    <a:pt x="8203" y="2170"/>
                  </a:lnTo>
                  <a:lnTo>
                    <a:pt x="7825" y="2478"/>
                  </a:lnTo>
                  <a:lnTo>
                    <a:pt x="6384" y="2170"/>
                  </a:lnTo>
                  <a:lnTo>
                    <a:pt x="5629" y="1863"/>
                  </a:lnTo>
                  <a:lnTo>
                    <a:pt x="4771" y="1863"/>
                  </a:lnTo>
                  <a:lnTo>
                    <a:pt x="3020" y="1606"/>
                  </a:lnTo>
                  <a:lnTo>
                    <a:pt x="2128" y="2273"/>
                  </a:lnTo>
                  <a:lnTo>
                    <a:pt x="1785" y="2632"/>
                  </a:lnTo>
                  <a:lnTo>
                    <a:pt x="2128" y="4016"/>
                  </a:lnTo>
                  <a:lnTo>
                    <a:pt x="2334" y="5195"/>
                  </a:lnTo>
                  <a:lnTo>
                    <a:pt x="2162" y="6015"/>
                  </a:lnTo>
                  <a:lnTo>
                    <a:pt x="1373" y="6784"/>
                  </a:lnTo>
                  <a:lnTo>
                    <a:pt x="892" y="7758"/>
                  </a:lnTo>
                  <a:lnTo>
                    <a:pt x="755" y="8425"/>
                  </a:lnTo>
                  <a:lnTo>
                    <a:pt x="206" y="8579"/>
                  </a:lnTo>
                  <a:lnTo>
                    <a:pt x="0" y="10527"/>
                  </a:lnTo>
                  <a:lnTo>
                    <a:pt x="686" y="12065"/>
                  </a:lnTo>
                  <a:lnTo>
                    <a:pt x="1098" y="11654"/>
                  </a:lnTo>
                  <a:lnTo>
                    <a:pt x="1991" y="12013"/>
                  </a:lnTo>
                  <a:lnTo>
                    <a:pt x="2814" y="12167"/>
                  </a:lnTo>
                  <a:lnTo>
                    <a:pt x="3226" y="12475"/>
                  </a:lnTo>
                  <a:lnTo>
                    <a:pt x="3878" y="11962"/>
                  </a:lnTo>
                  <a:lnTo>
                    <a:pt x="4496" y="11860"/>
                  </a:lnTo>
                  <a:lnTo>
                    <a:pt x="5320" y="11193"/>
                  </a:lnTo>
                  <a:lnTo>
                    <a:pt x="5869" y="10732"/>
                  </a:lnTo>
                  <a:lnTo>
                    <a:pt x="6315" y="10475"/>
                  </a:lnTo>
                  <a:lnTo>
                    <a:pt x="7105" y="11039"/>
                  </a:lnTo>
                  <a:lnTo>
                    <a:pt x="7963" y="11347"/>
                  </a:lnTo>
                  <a:lnTo>
                    <a:pt x="8375" y="11962"/>
                  </a:lnTo>
                  <a:lnTo>
                    <a:pt x="8683" y="13192"/>
                  </a:lnTo>
                  <a:lnTo>
                    <a:pt x="9061" y="14013"/>
                  </a:lnTo>
                  <a:lnTo>
                    <a:pt x="9095" y="15756"/>
                  </a:lnTo>
                  <a:lnTo>
                    <a:pt x="8580" y="16166"/>
                  </a:lnTo>
                  <a:lnTo>
                    <a:pt x="8203" y="16320"/>
                  </a:lnTo>
                  <a:lnTo>
                    <a:pt x="8031" y="17294"/>
                  </a:lnTo>
                  <a:lnTo>
                    <a:pt x="7688" y="17653"/>
                  </a:lnTo>
                  <a:lnTo>
                    <a:pt x="7105" y="17704"/>
                  </a:lnTo>
                  <a:lnTo>
                    <a:pt x="7105" y="18319"/>
                  </a:lnTo>
                  <a:lnTo>
                    <a:pt x="7585" y="18985"/>
                  </a:lnTo>
                  <a:lnTo>
                    <a:pt x="8066" y="18627"/>
                  </a:lnTo>
                  <a:lnTo>
                    <a:pt x="8478" y="18524"/>
                  </a:lnTo>
                  <a:lnTo>
                    <a:pt x="8924" y="18319"/>
                  </a:lnTo>
                  <a:lnTo>
                    <a:pt x="9610" y="17858"/>
                  </a:lnTo>
                  <a:lnTo>
                    <a:pt x="9679" y="17140"/>
                  </a:lnTo>
                  <a:lnTo>
                    <a:pt x="9713" y="16576"/>
                  </a:lnTo>
                  <a:lnTo>
                    <a:pt x="10537" y="16166"/>
                  </a:lnTo>
                  <a:lnTo>
                    <a:pt x="11326" y="15858"/>
                  </a:lnTo>
                  <a:lnTo>
                    <a:pt x="11635" y="15756"/>
                  </a:lnTo>
                  <a:lnTo>
                    <a:pt x="11635" y="16832"/>
                  </a:lnTo>
                  <a:lnTo>
                    <a:pt x="12013" y="17345"/>
                  </a:lnTo>
                  <a:lnTo>
                    <a:pt x="12699" y="17191"/>
                  </a:lnTo>
                  <a:lnTo>
                    <a:pt x="13283" y="17396"/>
                  </a:lnTo>
                  <a:lnTo>
                    <a:pt x="13489" y="17550"/>
                  </a:lnTo>
                  <a:lnTo>
                    <a:pt x="13042" y="18063"/>
                  </a:lnTo>
                  <a:lnTo>
                    <a:pt x="12356" y="18627"/>
                  </a:lnTo>
                  <a:lnTo>
                    <a:pt x="12390" y="18934"/>
                  </a:lnTo>
                  <a:lnTo>
                    <a:pt x="13042" y="19498"/>
                  </a:lnTo>
                  <a:lnTo>
                    <a:pt x="13283" y="19652"/>
                  </a:lnTo>
                  <a:lnTo>
                    <a:pt x="13283" y="20985"/>
                  </a:lnTo>
                  <a:lnTo>
                    <a:pt x="13557" y="21600"/>
                  </a:lnTo>
                  <a:lnTo>
                    <a:pt x="14587" y="21087"/>
                  </a:lnTo>
                  <a:lnTo>
                    <a:pt x="15239" y="20421"/>
                  </a:lnTo>
                  <a:lnTo>
                    <a:pt x="15719" y="19857"/>
                  </a:lnTo>
                  <a:lnTo>
                    <a:pt x="16372" y="19754"/>
                  </a:lnTo>
                  <a:lnTo>
                    <a:pt x="16646" y="19396"/>
                  </a:lnTo>
                  <a:lnTo>
                    <a:pt x="16097" y="19242"/>
                  </a:lnTo>
                  <a:lnTo>
                    <a:pt x="15479" y="19191"/>
                  </a:lnTo>
                  <a:lnTo>
                    <a:pt x="15067" y="19191"/>
                  </a:lnTo>
                  <a:lnTo>
                    <a:pt x="14964" y="18678"/>
                  </a:lnTo>
                  <a:lnTo>
                    <a:pt x="14655" y="17960"/>
                  </a:lnTo>
                  <a:lnTo>
                    <a:pt x="14312" y="17704"/>
                  </a:lnTo>
                  <a:lnTo>
                    <a:pt x="14038" y="17294"/>
                  </a:lnTo>
                  <a:lnTo>
                    <a:pt x="14552" y="17294"/>
                  </a:lnTo>
                  <a:lnTo>
                    <a:pt x="15170" y="17089"/>
                  </a:lnTo>
                  <a:lnTo>
                    <a:pt x="15788" y="16268"/>
                  </a:lnTo>
                  <a:lnTo>
                    <a:pt x="16612" y="15910"/>
                  </a:lnTo>
                  <a:lnTo>
                    <a:pt x="17230" y="15653"/>
                  </a:lnTo>
                  <a:lnTo>
                    <a:pt x="17882" y="15192"/>
                  </a:lnTo>
                  <a:lnTo>
                    <a:pt x="18500" y="14474"/>
                  </a:lnTo>
                  <a:lnTo>
                    <a:pt x="19449" y="14423"/>
                  </a:lnTo>
                  <a:lnTo>
                    <a:pt x="19220" y="13603"/>
                  </a:lnTo>
                  <a:lnTo>
                    <a:pt x="19975" y="12987"/>
                  </a:lnTo>
                  <a:lnTo>
                    <a:pt x="20410" y="12236"/>
                  </a:lnTo>
                  <a:lnTo>
                    <a:pt x="21039" y="12218"/>
                  </a:lnTo>
                  <a:lnTo>
                    <a:pt x="21600" y="11073"/>
                  </a:lnTo>
                  <a:lnTo>
                    <a:pt x="21142" y="9860"/>
                  </a:lnTo>
                  <a:lnTo>
                    <a:pt x="21417" y="7963"/>
                  </a:lnTo>
                  <a:lnTo>
                    <a:pt x="20776" y="7724"/>
                  </a:lnTo>
                  <a:lnTo>
                    <a:pt x="20502" y="7178"/>
                  </a:lnTo>
                  <a:lnTo>
                    <a:pt x="20181" y="7246"/>
                  </a:lnTo>
                  <a:lnTo>
                    <a:pt x="19541" y="6494"/>
                  </a:lnTo>
                  <a:lnTo>
                    <a:pt x="18900" y="6084"/>
                  </a:lnTo>
                  <a:lnTo>
                    <a:pt x="18488" y="5264"/>
                  </a:lnTo>
                  <a:lnTo>
                    <a:pt x="17802" y="5879"/>
                  </a:lnTo>
                  <a:lnTo>
                    <a:pt x="17024" y="5400"/>
                  </a:lnTo>
                  <a:lnTo>
                    <a:pt x="16063" y="5537"/>
                  </a:lnTo>
                  <a:lnTo>
                    <a:pt x="15468" y="3213"/>
                  </a:lnTo>
                  <a:lnTo>
                    <a:pt x="14644" y="3144"/>
                  </a:lnTo>
                  <a:lnTo>
                    <a:pt x="14461" y="1094"/>
                  </a:lnTo>
                  <a:lnTo>
                    <a:pt x="13912" y="0"/>
                  </a:lnTo>
                  <a:cubicBezTo>
                    <a:pt x="13912" y="0"/>
                    <a:pt x="11578" y="274"/>
                    <a:pt x="11578" y="2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0" name="Shape"/>
            <p:cNvSpPr/>
            <p:nvPr/>
          </p:nvSpPr>
          <p:spPr>
            <a:xfrm>
              <a:off x="2604068" y="4392864"/>
              <a:ext cx="145141" cy="19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38"/>
                  </a:moveTo>
                  <a:lnTo>
                    <a:pt x="1049" y="3217"/>
                  </a:lnTo>
                  <a:lnTo>
                    <a:pt x="3146" y="5821"/>
                  </a:lnTo>
                  <a:lnTo>
                    <a:pt x="6291" y="7813"/>
                  </a:lnTo>
                  <a:lnTo>
                    <a:pt x="8808" y="11489"/>
                  </a:lnTo>
                  <a:lnTo>
                    <a:pt x="9647" y="14860"/>
                  </a:lnTo>
                  <a:lnTo>
                    <a:pt x="9437" y="20834"/>
                  </a:lnTo>
                  <a:lnTo>
                    <a:pt x="9437" y="21600"/>
                  </a:lnTo>
                  <a:lnTo>
                    <a:pt x="13002" y="21447"/>
                  </a:lnTo>
                  <a:lnTo>
                    <a:pt x="15099" y="20374"/>
                  </a:lnTo>
                  <a:lnTo>
                    <a:pt x="16148" y="17464"/>
                  </a:lnTo>
                  <a:lnTo>
                    <a:pt x="21600" y="15779"/>
                  </a:lnTo>
                  <a:lnTo>
                    <a:pt x="21390" y="10570"/>
                  </a:lnTo>
                  <a:lnTo>
                    <a:pt x="19083" y="8119"/>
                  </a:lnTo>
                  <a:lnTo>
                    <a:pt x="17196" y="4443"/>
                  </a:lnTo>
                  <a:lnTo>
                    <a:pt x="14680" y="2604"/>
                  </a:lnTo>
                  <a:lnTo>
                    <a:pt x="10066" y="1685"/>
                  </a:lnTo>
                  <a:lnTo>
                    <a:pt x="4614" y="0"/>
                  </a:lnTo>
                  <a:cubicBezTo>
                    <a:pt x="4614" y="0"/>
                    <a:pt x="0" y="1838"/>
                    <a:pt x="0" y="183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1" name="Shape"/>
            <p:cNvSpPr/>
            <p:nvPr/>
          </p:nvSpPr>
          <p:spPr>
            <a:xfrm>
              <a:off x="2277150" y="4414557"/>
              <a:ext cx="456558" cy="31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33" y="2048"/>
                  </a:moveTo>
                  <a:lnTo>
                    <a:pt x="5467" y="3259"/>
                  </a:lnTo>
                  <a:lnTo>
                    <a:pt x="4200" y="4097"/>
                  </a:lnTo>
                  <a:lnTo>
                    <a:pt x="3600" y="4934"/>
                  </a:lnTo>
                  <a:lnTo>
                    <a:pt x="3200" y="6331"/>
                  </a:lnTo>
                  <a:lnTo>
                    <a:pt x="2667" y="8566"/>
                  </a:lnTo>
                  <a:lnTo>
                    <a:pt x="1600" y="9776"/>
                  </a:lnTo>
                  <a:lnTo>
                    <a:pt x="0" y="10241"/>
                  </a:lnTo>
                  <a:lnTo>
                    <a:pt x="800" y="12197"/>
                  </a:lnTo>
                  <a:lnTo>
                    <a:pt x="1800" y="13872"/>
                  </a:lnTo>
                  <a:lnTo>
                    <a:pt x="2600" y="14431"/>
                  </a:lnTo>
                  <a:lnTo>
                    <a:pt x="2867" y="15548"/>
                  </a:lnTo>
                  <a:lnTo>
                    <a:pt x="3800" y="17224"/>
                  </a:lnTo>
                  <a:lnTo>
                    <a:pt x="4867" y="17597"/>
                  </a:lnTo>
                  <a:lnTo>
                    <a:pt x="5667" y="17317"/>
                  </a:lnTo>
                  <a:lnTo>
                    <a:pt x="5467" y="18621"/>
                  </a:lnTo>
                  <a:lnTo>
                    <a:pt x="6000" y="19831"/>
                  </a:lnTo>
                  <a:lnTo>
                    <a:pt x="6267" y="20855"/>
                  </a:lnTo>
                  <a:lnTo>
                    <a:pt x="9333" y="21414"/>
                  </a:lnTo>
                  <a:lnTo>
                    <a:pt x="11333" y="21414"/>
                  </a:lnTo>
                  <a:lnTo>
                    <a:pt x="12333" y="21600"/>
                  </a:lnTo>
                  <a:lnTo>
                    <a:pt x="14733" y="20390"/>
                  </a:lnTo>
                  <a:lnTo>
                    <a:pt x="15600" y="19459"/>
                  </a:lnTo>
                  <a:lnTo>
                    <a:pt x="16933" y="20110"/>
                  </a:lnTo>
                  <a:lnTo>
                    <a:pt x="17333" y="20297"/>
                  </a:lnTo>
                  <a:lnTo>
                    <a:pt x="17933" y="20297"/>
                  </a:lnTo>
                  <a:lnTo>
                    <a:pt x="18333" y="21228"/>
                  </a:lnTo>
                  <a:lnTo>
                    <a:pt x="19067" y="21414"/>
                  </a:lnTo>
                  <a:lnTo>
                    <a:pt x="19667" y="18341"/>
                  </a:lnTo>
                  <a:lnTo>
                    <a:pt x="19867" y="16852"/>
                  </a:lnTo>
                  <a:lnTo>
                    <a:pt x="20267" y="17969"/>
                  </a:lnTo>
                  <a:lnTo>
                    <a:pt x="21267" y="17131"/>
                  </a:lnTo>
                  <a:lnTo>
                    <a:pt x="21600" y="15548"/>
                  </a:lnTo>
                  <a:lnTo>
                    <a:pt x="21467" y="13593"/>
                  </a:lnTo>
                  <a:lnTo>
                    <a:pt x="20800" y="13779"/>
                  </a:lnTo>
                  <a:lnTo>
                    <a:pt x="19933" y="13872"/>
                  </a:lnTo>
                  <a:lnTo>
                    <a:pt x="19267" y="14338"/>
                  </a:lnTo>
                  <a:lnTo>
                    <a:pt x="18333" y="13128"/>
                  </a:lnTo>
                  <a:lnTo>
                    <a:pt x="18333" y="10707"/>
                  </a:lnTo>
                  <a:lnTo>
                    <a:pt x="18333" y="7355"/>
                  </a:lnTo>
                  <a:lnTo>
                    <a:pt x="17933" y="5679"/>
                  </a:lnTo>
                  <a:lnTo>
                    <a:pt x="17333" y="3631"/>
                  </a:lnTo>
                  <a:lnTo>
                    <a:pt x="16333" y="2421"/>
                  </a:lnTo>
                  <a:lnTo>
                    <a:pt x="15333" y="0"/>
                  </a:lnTo>
                  <a:lnTo>
                    <a:pt x="13267" y="1397"/>
                  </a:lnTo>
                  <a:lnTo>
                    <a:pt x="12067" y="1583"/>
                  </a:lnTo>
                  <a:lnTo>
                    <a:pt x="10800" y="2514"/>
                  </a:lnTo>
                  <a:lnTo>
                    <a:pt x="10000" y="1955"/>
                  </a:lnTo>
                  <a:lnTo>
                    <a:pt x="7800" y="1583"/>
                  </a:lnTo>
                  <a:lnTo>
                    <a:pt x="6667" y="1024"/>
                  </a:lnTo>
                  <a:cubicBezTo>
                    <a:pt x="6667" y="1024"/>
                    <a:pt x="5733" y="2048"/>
                    <a:pt x="5733" y="204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2" name="Shape"/>
            <p:cNvSpPr/>
            <p:nvPr/>
          </p:nvSpPr>
          <p:spPr>
            <a:xfrm>
              <a:off x="2389879" y="4696568"/>
              <a:ext cx="293100" cy="17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58" y="18302"/>
                  </a:moveTo>
                  <a:lnTo>
                    <a:pt x="13500" y="17808"/>
                  </a:lnTo>
                  <a:lnTo>
                    <a:pt x="13188" y="20446"/>
                  </a:lnTo>
                  <a:lnTo>
                    <a:pt x="11631" y="21600"/>
                  </a:lnTo>
                  <a:lnTo>
                    <a:pt x="9035" y="21435"/>
                  </a:lnTo>
                  <a:lnTo>
                    <a:pt x="7062" y="20116"/>
                  </a:lnTo>
                  <a:lnTo>
                    <a:pt x="5712" y="19621"/>
                  </a:lnTo>
                  <a:lnTo>
                    <a:pt x="3635" y="21435"/>
                  </a:lnTo>
                  <a:lnTo>
                    <a:pt x="2285" y="21435"/>
                  </a:lnTo>
                  <a:lnTo>
                    <a:pt x="2077" y="16818"/>
                  </a:lnTo>
                  <a:lnTo>
                    <a:pt x="415" y="15169"/>
                  </a:lnTo>
                  <a:lnTo>
                    <a:pt x="0" y="13850"/>
                  </a:lnTo>
                  <a:lnTo>
                    <a:pt x="415" y="8904"/>
                  </a:lnTo>
                  <a:lnTo>
                    <a:pt x="1558" y="7420"/>
                  </a:lnTo>
                  <a:lnTo>
                    <a:pt x="415" y="3463"/>
                  </a:lnTo>
                  <a:lnTo>
                    <a:pt x="727" y="0"/>
                  </a:lnTo>
                  <a:lnTo>
                    <a:pt x="1558" y="2473"/>
                  </a:lnTo>
                  <a:lnTo>
                    <a:pt x="3842" y="2968"/>
                  </a:lnTo>
                  <a:lnTo>
                    <a:pt x="8100" y="3463"/>
                  </a:lnTo>
                  <a:lnTo>
                    <a:pt x="9450" y="3463"/>
                  </a:lnTo>
                  <a:lnTo>
                    <a:pt x="11008" y="3792"/>
                  </a:lnTo>
                  <a:lnTo>
                    <a:pt x="13500" y="2638"/>
                  </a:lnTo>
                  <a:lnTo>
                    <a:pt x="14746" y="1649"/>
                  </a:lnTo>
                  <a:lnTo>
                    <a:pt x="16096" y="0"/>
                  </a:lnTo>
                  <a:lnTo>
                    <a:pt x="18485" y="1649"/>
                  </a:lnTo>
                  <a:lnTo>
                    <a:pt x="19731" y="1484"/>
                  </a:lnTo>
                  <a:lnTo>
                    <a:pt x="20354" y="3133"/>
                  </a:lnTo>
                  <a:lnTo>
                    <a:pt x="21496" y="3463"/>
                  </a:lnTo>
                  <a:lnTo>
                    <a:pt x="21600" y="7255"/>
                  </a:lnTo>
                  <a:lnTo>
                    <a:pt x="19835" y="7420"/>
                  </a:lnTo>
                  <a:lnTo>
                    <a:pt x="19315" y="8244"/>
                  </a:lnTo>
                  <a:lnTo>
                    <a:pt x="19212" y="12202"/>
                  </a:lnTo>
                  <a:lnTo>
                    <a:pt x="17965" y="13521"/>
                  </a:lnTo>
                  <a:lnTo>
                    <a:pt x="17342" y="15005"/>
                  </a:lnTo>
                  <a:lnTo>
                    <a:pt x="18796" y="15169"/>
                  </a:lnTo>
                  <a:lnTo>
                    <a:pt x="19315" y="17643"/>
                  </a:lnTo>
                  <a:lnTo>
                    <a:pt x="16927" y="16983"/>
                  </a:lnTo>
                  <a:cubicBezTo>
                    <a:pt x="16927" y="16983"/>
                    <a:pt x="15058" y="18302"/>
                    <a:pt x="15058" y="1830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3" name="Shape"/>
            <p:cNvSpPr/>
            <p:nvPr/>
          </p:nvSpPr>
          <p:spPr>
            <a:xfrm>
              <a:off x="2243330" y="4848420"/>
              <a:ext cx="345237" cy="34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10403" y="2353"/>
                  </a:moveTo>
                  <a:lnTo>
                    <a:pt x="8464" y="2858"/>
                  </a:lnTo>
                  <a:lnTo>
                    <a:pt x="7670" y="2689"/>
                  </a:lnTo>
                  <a:lnTo>
                    <a:pt x="6789" y="3698"/>
                  </a:lnTo>
                  <a:lnTo>
                    <a:pt x="4496" y="3950"/>
                  </a:lnTo>
                  <a:lnTo>
                    <a:pt x="4056" y="5967"/>
                  </a:lnTo>
                  <a:lnTo>
                    <a:pt x="2998" y="7480"/>
                  </a:lnTo>
                  <a:lnTo>
                    <a:pt x="2821" y="8321"/>
                  </a:lnTo>
                  <a:lnTo>
                    <a:pt x="0" y="8657"/>
                  </a:lnTo>
                  <a:lnTo>
                    <a:pt x="1058" y="10590"/>
                  </a:lnTo>
                  <a:lnTo>
                    <a:pt x="1675" y="9497"/>
                  </a:lnTo>
                  <a:lnTo>
                    <a:pt x="2469" y="10842"/>
                  </a:lnTo>
                  <a:lnTo>
                    <a:pt x="3438" y="11346"/>
                  </a:lnTo>
                  <a:lnTo>
                    <a:pt x="3703" y="12355"/>
                  </a:lnTo>
                  <a:lnTo>
                    <a:pt x="2821" y="12943"/>
                  </a:lnTo>
                  <a:lnTo>
                    <a:pt x="4056" y="13111"/>
                  </a:lnTo>
                  <a:lnTo>
                    <a:pt x="4673" y="14204"/>
                  </a:lnTo>
                  <a:lnTo>
                    <a:pt x="6171" y="14120"/>
                  </a:lnTo>
                  <a:lnTo>
                    <a:pt x="8816" y="14204"/>
                  </a:lnTo>
                  <a:lnTo>
                    <a:pt x="10139" y="15128"/>
                  </a:lnTo>
                  <a:lnTo>
                    <a:pt x="8816" y="15128"/>
                  </a:lnTo>
                  <a:lnTo>
                    <a:pt x="7141" y="14456"/>
                  </a:lnTo>
                  <a:lnTo>
                    <a:pt x="5378" y="14708"/>
                  </a:lnTo>
                  <a:lnTo>
                    <a:pt x="4232" y="15633"/>
                  </a:lnTo>
                  <a:lnTo>
                    <a:pt x="3438" y="14708"/>
                  </a:lnTo>
                  <a:lnTo>
                    <a:pt x="2557" y="13868"/>
                  </a:lnTo>
                  <a:lnTo>
                    <a:pt x="2116" y="14876"/>
                  </a:lnTo>
                  <a:lnTo>
                    <a:pt x="2998" y="15633"/>
                  </a:lnTo>
                  <a:lnTo>
                    <a:pt x="3438" y="15633"/>
                  </a:lnTo>
                  <a:lnTo>
                    <a:pt x="3086" y="16641"/>
                  </a:lnTo>
                  <a:lnTo>
                    <a:pt x="4144" y="16809"/>
                  </a:lnTo>
                  <a:lnTo>
                    <a:pt x="4584" y="16305"/>
                  </a:lnTo>
                  <a:lnTo>
                    <a:pt x="4761" y="15801"/>
                  </a:lnTo>
                  <a:lnTo>
                    <a:pt x="5731" y="16977"/>
                  </a:lnTo>
                  <a:lnTo>
                    <a:pt x="5907" y="17902"/>
                  </a:lnTo>
                  <a:lnTo>
                    <a:pt x="6171" y="18826"/>
                  </a:lnTo>
                  <a:lnTo>
                    <a:pt x="6700" y="20087"/>
                  </a:lnTo>
                  <a:lnTo>
                    <a:pt x="6965" y="18995"/>
                  </a:lnTo>
                  <a:lnTo>
                    <a:pt x="8287" y="19751"/>
                  </a:lnTo>
                  <a:lnTo>
                    <a:pt x="8640" y="21096"/>
                  </a:lnTo>
                  <a:cubicBezTo>
                    <a:pt x="8640" y="21096"/>
                    <a:pt x="9257" y="19751"/>
                    <a:pt x="9522" y="20087"/>
                  </a:cubicBezTo>
                  <a:cubicBezTo>
                    <a:pt x="9786" y="20423"/>
                    <a:pt x="10756" y="21600"/>
                    <a:pt x="10756" y="21264"/>
                  </a:cubicBezTo>
                  <a:cubicBezTo>
                    <a:pt x="10756" y="20928"/>
                    <a:pt x="10403" y="18911"/>
                    <a:pt x="10403" y="18911"/>
                  </a:cubicBezTo>
                  <a:lnTo>
                    <a:pt x="9081" y="17482"/>
                  </a:lnTo>
                  <a:lnTo>
                    <a:pt x="10227" y="17061"/>
                  </a:lnTo>
                  <a:lnTo>
                    <a:pt x="11020" y="17734"/>
                  </a:lnTo>
                  <a:lnTo>
                    <a:pt x="11814" y="17230"/>
                  </a:lnTo>
                  <a:lnTo>
                    <a:pt x="10756" y="16221"/>
                  </a:lnTo>
                  <a:lnTo>
                    <a:pt x="12078" y="15969"/>
                  </a:lnTo>
                  <a:lnTo>
                    <a:pt x="13665" y="16893"/>
                  </a:lnTo>
                  <a:lnTo>
                    <a:pt x="13930" y="15212"/>
                  </a:lnTo>
                  <a:lnTo>
                    <a:pt x="14635" y="14288"/>
                  </a:lnTo>
                  <a:lnTo>
                    <a:pt x="14194" y="13279"/>
                  </a:lnTo>
                  <a:lnTo>
                    <a:pt x="13313" y="12691"/>
                  </a:lnTo>
                  <a:lnTo>
                    <a:pt x="11549" y="12355"/>
                  </a:lnTo>
                  <a:lnTo>
                    <a:pt x="10756" y="11682"/>
                  </a:lnTo>
                  <a:lnTo>
                    <a:pt x="10668" y="12691"/>
                  </a:lnTo>
                  <a:lnTo>
                    <a:pt x="9698" y="12187"/>
                  </a:lnTo>
                  <a:lnTo>
                    <a:pt x="10227" y="11262"/>
                  </a:lnTo>
                  <a:lnTo>
                    <a:pt x="10139" y="10086"/>
                  </a:lnTo>
                  <a:lnTo>
                    <a:pt x="9874" y="8909"/>
                  </a:lnTo>
                  <a:lnTo>
                    <a:pt x="9257" y="7900"/>
                  </a:lnTo>
                  <a:lnTo>
                    <a:pt x="9698" y="5379"/>
                  </a:lnTo>
                  <a:lnTo>
                    <a:pt x="10668" y="5883"/>
                  </a:lnTo>
                  <a:lnTo>
                    <a:pt x="11197" y="7396"/>
                  </a:lnTo>
                  <a:lnTo>
                    <a:pt x="12343" y="7816"/>
                  </a:lnTo>
                  <a:lnTo>
                    <a:pt x="13048" y="6388"/>
                  </a:lnTo>
                  <a:lnTo>
                    <a:pt x="12696" y="5043"/>
                  </a:lnTo>
                  <a:lnTo>
                    <a:pt x="13930" y="5295"/>
                  </a:lnTo>
                  <a:lnTo>
                    <a:pt x="15252" y="4202"/>
                  </a:lnTo>
                  <a:lnTo>
                    <a:pt x="15869" y="4875"/>
                  </a:lnTo>
                  <a:lnTo>
                    <a:pt x="16663" y="3950"/>
                  </a:lnTo>
                  <a:lnTo>
                    <a:pt x="18162" y="4707"/>
                  </a:lnTo>
                  <a:lnTo>
                    <a:pt x="19572" y="4623"/>
                  </a:lnTo>
                  <a:lnTo>
                    <a:pt x="20630" y="3866"/>
                  </a:lnTo>
                  <a:lnTo>
                    <a:pt x="21424" y="2101"/>
                  </a:lnTo>
                  <a:lnTo>
                    <a:pt x="21600" y="420"/>
                  </a:lnTo>
                  <a:lnTo>
                    <a:pt x="20630" y="0"/>
                  </a:lnTo>
                  <a:lnTo>
                    <a:pt x="20366" y="1345"/>
                  </a:lnTo>
                  <a:lnTo>
                    <a:pt x="19043" y="1933"/>
                  </a:lnTo>
                  <a:lnTo>
                    <a:pt x="16839" y="1849"/>
                  </a:lnTo>
                  <a:lnTo>
                    <a:pt x="15164" y="1177"/>
                  </a:lnTo>
                  <a:lnTo>
                    <a:pt x="14018" y="925"/>
                  </a:lnTo>
                  <a:lnTo>
                    <a:pt x="12607" y="1933"/>
                  </a:lnTo>
                  <a:lnTo>
                    <a:pt x="11109" y="1849"/>
                  </a:lnTo>
                  <a:cubicBezTo>
                    <a:pt x="11109" y="1849"/>
                    <a:pt x="10403" y="2353"/>
                    <a:pt x="10403" y="235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4" name="Shape"/>
            <p:cNvSpPr/>
            <p:nvPr/>
          </p:nvSpPr>
          <p:spPr>
            <a:xfrm>
              <a:off x="2434971" y="5184665"/>
              <a:ext cx="236735" cy="8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43"/>
                  </a:moveTo>
                  <a:lnTo>
                    <a:pt x="1929" y="18171"/>
                  </a:lnTo>
                  <a:lnTo>
                    <a:pt x="3986" y="18171"/>
                  </a:lnTo>
                  <a:lnTo>
                    <a:pt x="5657" y="21600"/>
                  </a:lnTo>
                  <a:lnTo>
                    <a:pt x="7971" y="21600"/>
                  </a:lnTo>
                  <a:lnTo>
                    <a:pt x="10929" y="21257"/>
                  </a:lnTo>
                  <a:lnTo>
                    <a:pt x="13371" y="18171"/>
                  </a:lnTo>
                  <a:lnTo>
                    <a:pt x="15300" y="15086"/>
                  </a:lnTo>
                  <a:lnTo>
                    <a:pt x="16971" y="15429"/>
                  </a:lnTo>
                  <a:lnTo>
                    <a:pt x="17614" y="11657"/>
                  </a:lnTo>
                  <a:lnTo>
                    <a:pt x="19157" y="6857"/>
                  </a:lnTo>
                  <a:lnTo>
                    <a:pt x="20314" y="8229"/>
                  </a:lnTo>
                  <a:lnTo>
                    <a:pt x="21600" y="2400"/>
                  </a:lnTo>
                  <a:lnTo>
                    <a:pt x="20443" y="0"/>
                  </a:lnTo>
                  <a:lnTo>
                    <a:pt x="18643" y="4114"/>
                  </a:lnTo>
                  <a:lnTo>
                    <a:pt x="18257" y="7543"/>
                  </a:lnTo>
                  <a:lnTo>
                    <a:pt x="17229" y="10286"/>
                  </a:lnTo>
                  <a:lnTo>
                    <a:pt x="15557" y="11657"/>
                  </a:lnTo>
                  <a:lnTo>
                    <a:pt x="14657" y="14743"/>
                  </a:lnTo>
                  <a:lnTo>
                    <a:pt x="12857" y="17143"/>
                  </a:lnTo>
                  <a:lnTo>
                    <a:pt x="11571" y="18857"/>
                  </a:lnTo>
                  <a:lnTo>
                    <a:pt x="10414" y="17143"/>
                  </a:lnTo>
                  <a:lnTo>
                    <a:pt x="8486" y="15771"/>
                  </a:lnTo>
                  <a:lnTo>
                    <a:pt x="6557" y="15429"/>
                  </a:lnTo>
                  <a:lnTo>
                    <a:pt x="5400" y="14400"/>
                  </a:lnTo>
                  <a:lnTo>
                    <a:pt x="4114" y="12343"/>
                  </a:lnTo>
                  <a:lnTo>
                    <a:pt x="2700" y="13714"/>
                  </a:lnTo>
                  <a:lnTo>
                    <a:pt x="514" y="12686"/>
                  </a:lnTo>
                  <a:cubicBezTo>
                    <a:pt x="514" y="12686"/>
                    <a:pt x="0" y="14743"/>
                    <a:pt x="0" y="147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5" name="Shape"/>
            <p:cNvSpPr/>
            <p:nvPr/>
          </p:nvSpPr>
          <p:spPr>
            <a:xfrm>
              <a:off x="2547702" y="5011119"/>
              <a:ext cx="38048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6400" y="15120"/>
                  </a:lnTo>
                  <a:lnTo>
                    <a:pt x="14400" y="21600"/>
                  </a:lnTo>
                  <a:lnTo>
                    <a:pt x="21600" y="11880"/>
                  </a:lnTo>
                  <a:lnTo>
                    <a:pt x="12800" y="0"/>
                  </a:lnTo>
                  <a:cubicBezTo>
                    <a:pt x="12800" y="0"/>
                    <a:pt x="0" y="5400"/>
                    <a:pt x="0" y="54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6" name="Shape"/>
            <p:cNvSpPr/>
            <p:nvPr/>
          </p:nvSpPr>
          <p:spPr>
            <a:xfrm>
              <a:off x="2547702" y="5054505"/>
              <a:ext cx="29593" cy="3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" y="1728"/>
                  </a:moveTo>
                  <a:lnTo>
                    <a:pt x="0" y="18144"/>
                  </a:lnTo>
                  <a:lnTo>
                    <a:pt x="16457" y="21600"/>
                  </a:lnTo>
                  <a:lnTo>
                    <a:pt x="21600" y="10368"/>
                  </a:lnTo>
                  <a:lnTo>
                    <a:pt x="13371" y="0"/>
                  </a:lnTo>
                  <a:cubicBezTo>
                    <a:pt x="13371" y="0"/>
                    <a:pt x="2057" y="1728"/>
                    <a:pt x="2057" y="172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7" name="Shape"/>
            <p:cNvSpPr/>
            <p:nvPr/>
          </p:nvSpPr>
          <p:spPr>
            <a:xfrm>
              <a:off x="2502610" y="4967733"/>
              <a:ext cx="28183" cy="1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0"/>
                  </a:moveTo>
                  <a:lnTo>
                    <a:pt x="0" y="21600"/>
                  </a:lnTo>
                  <a:lnTo>
                    <a:pt x="15120" y="21600"/>
                  </a:lnTo>
                  <a:lnTo>
                    <a:pt x="21600" y="6171"/>
                  </a:lnTo>
                  <a:cubicBezTo>
                    <a:pt x="21600" y="6171"/>
                    <a:pt x="3240" y="0"/>
                    <a:pt x="324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8" name="Shape"/>
            <p:cNvSpPr/>
            <p:nvPr/>
          </p:nvSpPr>
          <p:spPr>
            <a:xfrm>
              <a:off x="2299696" y="4805035"/>
              <a:ext cx="125413" cy="10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8" y="21600"/>
                  </a:moveTo>
                  <a:lnTo>
                    <a:pt x="0" y="16602"/>
                  </a:lnTo>
                  <a:lnTo>
                    <a:pt x="647" y="9811"/>
                  </a:lnTo>
                  <a:lnTo>
                    <a:pt x="2588" y="7169"/>
                  </a:lnTo>
                  <a:lnTo>
                    <a:pt x="3559" y="3774"/>
                  </a:lnTo>
                  <a:lnTo>
                    <a:pt x="7766" y="3396"/>
                  </a:lnTo>
                  <a:lnTo>
                    <a:pt x="11649" y="0"/>
                  </a:lnTo>
                  <a:lnTo>
                    <a:pt x="14562" y="1510"/>
                  </a:lnTo>
                  <a:lnTo>
                    <a:pt x="16261" y="1510"/>
                  </a:lnTo>
                  <a:lnTo>
                    <a:pt x="18445" y="4527"/>
                  </a:lnTo>
                  <a:lnTo>
                    <a:pt x="21115" y="6603"/>
                  </a:lnTo>
                  <a:lnTo>
                    <a:pt x="21600" y="14526"/>
                  </a:lnTo>
                  <a:lnTo>
                    <a:pt x="19658" y="16224"/>
                  </a:lnTo>
                  <a:lnTo>
                    <a:pt x="15208" y="17356"/>
                  </a:lnTo>
                  <a:lnTo>
                    <a:pt x="12135" y="17356"/>
                  </a:lnTo>
                  <a:lnTo>
                    <a:pt x="8737" y="21129"/>
                  </a:lnTo>
                  <a:cubicBezTo>
                    <a:pt x="8737" y="21129"/>
                    <a:pt x="3398" y="21600"/>
                    <a:pt x="339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9" name="Shape"/>
            <p:cNvSpPr/>
            <p:nvPr/>
          </p:nvSpPr>
          <p:spPr>
            <a:xfrm>
              <a:off x="2232057" y="4794188"/>
              <a:ext cx="81720" cy="17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0" y="21546"/>
                  </a:moveTo>
                  <a:lnTo>
                    <a:pt x="4470" y="20241"/>
                  </a:lnTo>
                  <a:lnTo>
                    <a:pt x="992" y="18064"/>
                  </a:lnTo>
                  <a:lnTo>
                    <a:pt x="0" y="13276"/>
                  </a:lnTo>
                  <a:lnTo>
                    <a:pt x="498" y="10447"/>
                  </a:lnTo>
                  <a:lnTo>
                    <a:pt x="997" y="8923"/>
                  </a:lnTo>
                  <a:lnTo>
                    <a:pt x="1987" y="6746"/>
                  </a:lnTo>
                  <a:lnTo>
                    <a:pt x="997" y="6094"/>
                  </a:lnTo>
                  <a:lnTo>
                    <a:pt x="2486" y="0"/>
                  </a:lnTo>
                  <a:lnTo>
                    <a:pt x="9936" y="0"/>
                  </a:lnTo>
                  <a:lnTo>
                    <a:pt x="13906" y="1524"/>
                  </a:lnTo>
                  <a:lnTo>
                    <a:pt x="17878" y="3047"/>
                  </a:lnTo>
                  <a:lnTo>
                    <a:pt x="17381" y="6312"/>
                  </a:lnTo>
                  <a:lnTo>
                    <a:pt x="16883" y="8923"/>
                  </a:lnTo>
                  <a:lnTo>
                    <a:pt x="17875" y="11100"/>
                  </a:lnTo>
                  <a:lnTo>
                    <a:pt x="21600" y="13113"/>
                  </a:lnTo>
                  <a:lnTo>
                    <a:pt x="19863" y="15453"/>
                  </a:lnTo>
                  <a:lnTo>
                    <a:pt x="19738" y="17030"/>
                  </a:lnTo>
                  <a:lnTo>
                    <a:pt x="16386" y="19587"/>
                  </a:lnTo>
                  <a:lnTo>
                    <a:pt x="14523" y="21600"/>
                  </a:lnTo>
                  <a:cubicBezTo>
                    <a:pt x="14523" y="21600"/>
                    <a:pt x="4470" y="21546"/>
                    <a:pt x="4470" y="2154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0" name="Shape"/>
            <p:cNvSpPr/>
            <p:nvPr/>
          </p:nvSpPr>
          <p:spPr>
            <a:xfrm>
              <a:off x="2198239" y="4729108"/>
              <a:ext cx="81730" cy="12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72" y="21600"/>
                  </a:moveTo>
                  <a:lnTo>
                    <a:pt x="7448" y="19510"/>
                  </a:lnTo>
                  <a:lnTo>
                    <a:pt x="1490" y="16490"/>
                  </a:lnTo>
                  <a:lnTo>
                    <a:pt x="0" y="11613"/>
                  </a:lnTo>
                  <a:lnTo>
                    <a:pt x="1490" y="6968"/>
                  </a:lnTo>
                  <a:lnTo>
                    <a:pt x="6703" y="3948"/>
                  </a:lnTo>
                  <a:lnTo>
                    <a:pt x="9683" y="929"/>
                  </a:lnTo>
                  <a:lnTo>
                    <a:pt x="11172" y="0"/>
                  </a:lnTo>
                  <a:lnTo>
                    <a:pt x="14897" y="2090"/>
                  </a:lnTo>
                  <a:lnTo>
                    <a:pt x="21600" y="6039"/>
                  </a:lnTo>
                  <a:lnTo>
                    <a:pt x="18248" y="11613"/>
                  </a:lnTo>
                  <a:lnTo>
                    <a:pt x="12662" y="11148"/>
                  </a:lnTo>
                  <a:cubicBezTo>
                    <a:pt x="12662" y="11148"/>
                    <a:pt x="11172" y="21600"/>
                    <a:pt x="1117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1" name="Shape"/>
            <p:cNvSpPr/>
            <p:nvPr/>
          </p:nvSpPr>
          <p:spPr>
            <a:xfrm>
              <a:off x="2220785" y="4566409"/>
              <a:ext cx="191642" cy="28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59" y="11942"/>
                  </a:moveTo>
                  <a:lnTo>
                    <a:pt x="2065" y="9450"/>
                  </a:lnTo>
                  <a:lnTo>
                    <a:pt x="1588" y="6750"/>
                  </a:lnTo>
                  <a:lnTo>
                    <a:pt x="1429" y="4569"/>
                  </a:lnTo>
                  <a:lnTo>
                    <a:pt x="1747" y="3323"/>
                  </a:lnTo>
                  <a:lnTo>
                    <a:pt x="0" y="1142"/>
                  </a:lnTo>
                  <a:lnTo>
                    <a:pt x="3018" y="0"/>
                  </a:lnTo>
                  <a:lnTo>
                    <a:pt x="6512" y="104"/>
                  </a:lnTo>
                  <a:lnTo>
                    <a:pt x="10165" y="3427"/>
                  </a:lnTo>
                  <a:lnTo>
                    <a:pt x="12865" y="4465"/>
                  </a:lnTo>
                  <a:lnTo>
                    <a:pt x="14294" y="6231"/>
                  </a:lnTo>
                  <a:lnTo>
                    <a:pt x="15724" y="7581"/>
                  </a:lnTo>
                  <a:lnTo>
                    <a:pt x="18265" y="7996"/>
                  </a:lnTo>
                  <a:lnTo>
                    <a:pt x="20171" y="7685"/>
                  </a:lnTo>
                  <a:lnTo>
                    <a:pt x="19694" y="9138"/>
                  </a:lnTo>
                  <a:lnTo>
                    <a:pt x="20488" y="10385"/>
                  </a:lnTo>
                  <a:lnTo>
                    <a:pt x="19853" y="12254"/>
                  </a:lnTo>
                  <a:lnTo>
                    <a:pt x="21600" y="14746"/>
                  </a:lnTo>
                  <a:lnTo>
                    <a:pt x="19853" y="16408"/>
                  </a:lnTo>
                  <a:lnTo>
                    <a:pt x="19218" y="18796"/>
                  </a:lnTo>
                  <a:lnTo>
                    <a:pt x="17471" y="18692"/>
                  </a:lnTo>
                  <a:lnTo>
                    <a:pt x="15724" y="18277"/>
                  </a:lnTo>
                  <a:lnTo>
                    <a:pt x="13659" y="19488"/>
                  </a:lnTo>
                  <a:lnTo>
                    <a:pt x="10905" y="19627"/>
                  </a:lnTo>
                  <a:lnTo>
                    <a:pt x="9053" y="21600"/>
                  </a:lnTo>
                  <a:lnTo>
                    <a:pt x="9212" y="19766"/>
                  </a:lnTo>
                  <a:lnTo>
                    <a:pt x="7306" y="18485"/>
                  </a:lnTo>
                  <a:lnTo>
                    <a:pt x="5082" y="17654"/>
                  </a:lnTo>
                  <a:lnTo>
                    <a:pt x="6512" y="15162"/>
                  </a:lnTo>
                  <a:lnTo>
                    <a:pt x="3653" y="13396"/>
                  </a:lnTo>
                  <a:lnTo>
                    <a:pt x="2065" y="12462"/>
                  </a:lnTo>
                  <a:cubicBezTo>
                    <a:pt x="2065" y="12462"/>
                    <a:pt x="2859" y="11942"/>
                    <a:pt x="2859" y="119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2" name="Shape"/>
            <p:cNvSpPr/>
            <p:nvPr/>
          </p:nvSpPr>
          <p:spPr>
            <a:xfrm>
              <a:off x="2062962" y="4620642"/>
              <a:ext cx="181778" cy="17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1" y="19543"/>
                  </a:moveTo>
                  <a:lnTo>
                    <a:pt x="9879" y="20229"/>
                  </a:lnTo>
                  <a:lnTo>
                    <a:pt x="9879" y="17486"/>
                  </a:lnTo>
                  <a:lnTo>
                    <a:pt x="7702" y="13543"/>
                  </a:lnTo>
                  <a:lnTo>
                    <a:pt x="3851" y="10971"/>
                  </a:lnTo>
                  <a:lnTo>
                    <a:pt x="2512" y="7200"/>
                  </a:lnTo>
                  <a:lnTo>
                    <a:pt x="1005" y="4114"/>
                  </a:lnTo>
                  <a:lnTo>
                    <a:pt x="0" y="1886"/>
                  </a:lnTo>
                  <a:lnTo>
                    <a:pt x="670" y="0"/>
                  </a:lnTo>
                  <a:lnTo>
                    <a:pt x="3516" y="1200"/>
                  </a:lnTo>
                  <a:lnTo>
                    <a:pt x="4856" y="0"/>
                  </a:lnTo>
                  <a:lnTo>
                    <a:pt x="9209" y="857"/>
                  </a:lnTo>
                  <a:lnTo>
                    <a:pt x="10884" y="1886"/>
                  </a:lnTo>
                  <a:lnTo>
                    <a:pt x="13228" y="1200"/>
                  </a:lnTo>
                  <a:lnTo>
                    <a:pt x="15405" y="1714"/>
                  </a:lnTo>
                  <a:lnTo>
                    <a:pt x="18084" y="3943"/>
                  </a:lnTo>
                  <a:lnTo>
                    <a:pt x="20260" y="3600"/>
                  </a:lnTo>
                  <a:lnTo>
                    <a:pt x="20763" y="8571"/>
                  </a:lnTo>
                  <a:lnTo>
                    <a:pt x="21600" y="12171"/>
                  </a:lnTo>
                  <a:lnTo>
                    <a:pt x="20093" y="13714"/>
                  </a:lnTo>
                  <a:lnTo>
                    <a:pt x="18419" y="16629"/>
                  </a:lnTo>
                  <a:lnTo>
                    <a:pt x="16409" y="18171"/>
                  </a:lnTo>
                  <a:lnTo>
                    <a:pt x="15740" y="21600"/>
                  </a:lnTo>
                  <a:lnTo>
                    <a:pt x="14065" y="21429"/>
                  </a:lnTo>
                  <a:cubicBezTo>
                    <a:pt x="14065" y="21429"/>
                    <a:pt x="11721" y="19543"/>
                    <a:pt x="11721" y="195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3" name="Shape"/>
            <p:cNvSpPr/>
            <p:nvPr/>
          </p:nvSpPr>
          <p:spPr>
            <a:xfrm>
              <a:off x="1938959" y="4533869"/>
              <a:ext cx="291690" cy="28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78" y="5375"/>
                  </a:moveTo>
                  <a:lnTo>
                    <a:pt x="4070" y="5172"/>
                  </a:lnTo>
                  <a:lnTo>
                    <a:pt x="1670" y="5375"/>
                  </a:lnTo>
                  <a:lnTo>
                    <a:pt x="835" y="6389"/>
                  </a:lnTo>
                  <a:lnTo>
                    <a:pt x="0" y="7200"/>
                  </a:lnTo>
                  <a:lnTo>
                    <a:pt x="1878" y="9228"/>
                  </a:lnTo>
                  <a:lnTo>
                    <a:pt x="1983" y="7403"/>
                  </a:lnTo>
                  <a:lnTo>
                    <a:pt x="2817" y="6896"/>
                  </a:lnTo>
                  <a:lnTo>
                    <a:pt x="4487" y="8113"/>
                  </a:lnTo>
                  <a:lnTo>
                    <a:pt x="5009" y="9228"/>
                  </a:lnTo>
                  <a:lnTo>
                    <a:pt x="5948" y="9532"/>
                  </a:lnTo>
                  <a:cubicBezTo>
                    <a:pt x="5948" y="9532"/>
                    <a:pt x="4383" y="10648"/>
                    <a:pt x="4696" y="10749"/>
                  </a:cubicBezTo>
                  <a:cubicBezTo>
                    <a:pt x="5009" y="10851"/>
                    <a:pt x="6365" y="11763"/>
                    <a:pt x="6365" y="11763"/>
                  </a:cubicBezTo>
                  <a:lnTo>
                    <a:pt x="6052" y="12575"/>
                  </a:lnTo>
                  <a:lnTo>
                    <a:pt x="5948" y="13183"/>
                  </a:lnTo>
                  <a:lnTo>
                    <a:pt x="7200" y="14501"/>
                  </a:lnTo>
                  <a:lnTo>
                    <a:pt x="8452" y="15414"/>
                  </a:lnTo>
                  <a:lnTo>
                    <a:pt x="8974" y="16631"/>
                  </a:lnTo>
                  <a:lnTo>
                    <a:pt x="10435" y="16023"/>
                  </a:lnTo>
                  <a:lnTo>
                    <a:pt x="11791" y="16225"/>
                  </a:lnTo>
                  <a:lnTo>
                    <a:pt x="12835" y="17037"/>
                  </a:lnTo>
                  <a:lnTo>
                    <a:pt x="13148" y="18254"/>
                  </a:lnTo>
                  <a:lnTo>
                    <a:pt x="13878" y="18558"/>
                  </a:lnTo>
                  <a:lnTo>
                    <a:pt x="14922" y="19166"/>
                  </a:lnTo>
                  <a:lnTo>
                    <a:pt x="15965" y="19876"/>
                  </a:lnTo>
                  <a:lnTo>
                    <a:pt x="17113" y="20687"/>
                  </a:lnTo>
                  <a:lnTo>
                    <a:pt x="18261" y="21499"/>
                  </a:lnTo>
                  <a:lnTo>
                    <a:pt x="19096" y="21600"/>
                  </a:lnTo>
                  <a:lnTo>
                    <a:pt x="18261" y="19775"/>
                  </a:lnTo>
                  <a:lnTo>
                    <a:pt x="17635" y="19369"/>
                  </a:lnTo>
                  <a:lnTo>
                    <a:pt x="16174" y="18254"/>
                  </a:lnTo>
                  <a:lnTo>
                    <a:pt x="15339" y="18761"/>
                  </a:lnTo>
                  <a:lnTo>
                    <a:pt x="15026" y="17037"/>
                  </a:lnTo>
                  <a:lnTo>
                    <a:pt x="13670" y="14704"/>
                  </a:lnTo>
                  <a:lnTo>
                    <a:pt x="11270" y="13183"/>
                  </a:lnTo>
                  <a:lnTo>
                    <a:pt x="8870" y="7808"/>
                  </a:lnTo>
                  <a:lnTo>
                    <a:pt x="9287" y="6693"/>
                  </a:lnTo>
                  <a:lnTo>
                    <a:pt x="11061" y="7403"/>
                  </a:lnTo>
                  <a:lnTo>
                    <a:pt x="11896" y="6693"/>
                  </a:lnTo>
                  <a:lnTo>
                    <a:pt x="15026" y="7403"/>
                  </a:lnTo>
                  <a:lnTo>
                    <a:pt x="15652" y="7808"/>
                  </a:lnTo>
                  <a:lnTo>
                    <a:pt x="17113" y="7403"/>
                  </a:lnTo>
                  <a:lnTo>
                    <a:pt x="18157" y="7606"/>
                  </a:lnTo>
                  <a:lnTo>
                    <a:pt x="20139" y="9025"/>
                  </a:lnTo>
                  <a:lnTo>
                    <a:pt x="21496" y="8823"/>
                  </a:lnTo>
                  <a:lnTo>
                    <a:pt x="21391" y="6693"/>
                  </a:lnTo>
                  <a:lnTo>
                    <a:pt x="21600" y="5476"/>
                  </a:lnTo>
                  <a:lnTo>
                    <a:pt x="20452" y="3346"/>
                  </a:lnTo>
                  <a:lnTo>
                    <a:pt x="15652" y="3346"/>
                  </a:lnTo>
                  <a:lnTo>
                    <a:pt x="12417" y="608"/>
                  </a:lnTo>
                  <a:lnTo>
                    <a:pt x="10957" y="0"/>
                  </a:lnTo>
                  <a:lnTo>
                    <a:pt x="9391" y="1318"/>
                  </a:lnTo>
                  <a:lnTo>
                    <a:pt x="8557" y="2332"/>
                  </a:lnTo>
                  <a:lnTo>
                    <a:pt x="6991" y="4665"/>
                  </a:lnTo>
                  <a:cubicBezTo>
                    <a:pt x="6991" y="4665"/>
                    <a:pt x="6678" y="5375"/>
                    <a:pt x="6678" y="537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4" name="Shape"/>
            <p:cNvSpPr/>
            <p:nvPr/>
          </p:nvSpPr>
          <p:spPr>
            <a:xfrm>
              <a:off x="2074235" y="4392864"/>
              <a:ext cx="324101" cy="18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8" y="4000"/>
                  </a:moveTo>
                  <a:lnTo>
                    <a:pt x="3193" y="4320"/>
                  </a:lnTo>
                  <a:lnTo>
                    <a:pt x="2817" y="7200"/>
                  </a:lnTo>
                  <a:lnTo>
                    <a:pt x="1503" y="7680"/>
                  </a:lnTo>
                  <a:lnTo>
                    <a:pt x="751" y="11520"/>
                  </a:lnTo>
                  <a:lnTo>
                    <a:pt x="0" y="13600"/>
                  </a:lnTo>
                  <a:lnTo>
                    <a:pt x="845" y="16320"/>
                  </a:lnTo>
                  <a:lnTo>
                    <a:pt x="2160" y="16800"/>
                  </a:lnTo>
                  <a:lnTo>
                    <a:pt x="5071" y="21600"/>
                  </a:lnTo>
                  <a:lnTo>
                    <a:pt x="9391" y="21600"/>
                  </a:lnTo>
                  <a:lnTo>
                    <a:pt x="11176" y="19840"/>
                  </a:lnTo>
                  <a:lnTo>
                    <a:pt x="13242" y="20000"/>
                  </a:lnTo>
                  <a:lnTo>
                    <a:pt x="15590" y="18720"/>
                  </a:lnTo>
                  <a:lnTo>
                    <a:pt x="17092" y="16640"/>
                  </a:lnTo>
                  <a:lnTo>
                    <a:pt x="18407" y="10400"/>
                  </a:lnTo>
                  <a:lnTo>
                    <a:pt x="19346" y="8480"/>
                  </a:lnTo>
                  <a:lnTo>
                    <a:pt x="21037" y="7040"/>
                  </a:lnTo>
                  <a:lnTo>
                    <a:pt x="21600" y="4960"/>
                  </a:lnTo>
                  <a:lnTo>
                    <a:pt x="19722" y="160"/>
                  </a:lnTo>
                  <a:lnTo>
                    <a:pt x="18595" y="480"/>
                  </a:lnTo>
                  <a:lnTo>
                    <a:pt x="14838" y="0"/>
                  </a:lnTo>
                  <a:lnTo>
                    <a:pt x="13523" y="1600"/>
                  </a:lnTo>
                  <a:lnTo>
                    <a:pt x="12303" y="2560"/>
                  </a:lnTo>
                  <a:lnTo>
                    <a:pt x="9673" y="3360"/>
                  </a:lnTo>
                  <a:lnTo>
                    <a:pt x="8734" y="5920"/>
                  </a:lnTo>
                  <a:lnTo>
                    <a:pt x="6856" y="6240"/>
                  </a:lnTo>
                  <a:lnTo>
                    <a:pt x="4696" y="6080"/>
                  </a:lnTo>
                  <a:cubicBezTo>
                    <a:pt x="4696" y="6080"/>
                    <a:pt x="4038" y="4000"/>
                    <a:pt x="4038" y="40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5" name="Shape"/>
            <p:cNvSpPr/>
            <p:nvPr/>
          </p:nvSpPr>
          <p:spPr>
            <a:xfrm>
              <a:off x="1950230" y="4512176"/>
              <a:ext cx="146551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5" y="20983"/>
                  </a:moveTo>
                  <a:lnTo>
                    <a:pt x="1662" y="16663"/>
                  </a:lnTo>
                  <a:lnTo>
                    <a:pt x="0" y="11417"/>
                  </a:lnTo>
                  <a:lnTo>
                    <a:pt x="1246" y="5246"/>
                  </a:lnTo>
                  <a:lnTo>
                    <a:pt x="4777" y="6171"/>
                  </a:lnTo>
                  <a:lnTo>
                    <a:pt x="8308" y="7097"/>
                  </a:lnTo>
                  <a:lnTo>
                    <a:pt x="13085" y="4011"/>
                  </a:lnTo>
                  <a:lnTo>
                    <a:pt x="15785" y="1234"/>
                  </a:lnTo>
                  <a:lnTo>
                    <a:pt x="19731" y="0"/>
                  </a:lnTo>
                  <a:lnTo>
                    <a:pt x="21600" y="5246"/>
                  </a:lnTo>
                  <a:lnTo>
                    <a:pt x="18485" y="9257"/>
                  </a:lnTo>
                  <a:lnTo>
                    <a:pt x="13708" y="19440"/>
                  </a:lnTo>
                  <a:lnTo>
                    <a:pt x="13085" y="21600"/>
                  </a:lnTo>
                  <a:lnTo>
                    <a:pt x="8931" y="21291"/>
                  </a:lnTo>
                  <a:lnTo>
                    <a:pt x="4154" y="21600"/>
                  </a:lnTo>
                  <a:cubicBezTo>
                    <a:pt x="4154" y="21600"/>
                    <a:pt x="2285" y="20983"/>
                    <a:pt x="2285" y="209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6" name="Shape"/>
            <p:cNvSpPr/>
            <p:nvPr/>
          </p:nvSpPr>
          <p:spPr>
            <a:xfrm>
              <a:off x="2119327" y="4306091"/>
              <a:ext cx="269144" cy="13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8" y="19271"/>
                  </a:moveTo>
                  <a:lnTo>
                    <a:pt x="113" y="17788"/>
                  </a:lnTo>
                  <a:lnTo>
                    <a:pt x="452" y="14824"/>
                  </a:lnTo>
                  <a:lnTo>
                    <a:pt x="226" y="12494"/>
                  </a:lnTo>
                  <a:lnTo>
                    <a:pt x="0" y="10165"/>
                  </a:lnTo>
                  <a:lnTo>
                    <a:pt x="905" y="8471"/>
                  </a:lnTo>
                  <a:lnTo>
                    <a:pt x="3619" y="7835"/>
                  </a:lnTo>
                  <a:lnTo>
                    <a:pt x="6220" y="4659"/>
                  </a:lnTo>
                  <a:lnTo>
                    <a:pt x="7012" y="2541"/>
                  </a:lnTo>
                  <a:lnTo>
                    <a:pt x="7125" y="0"/>
                  </a:lnTo>
                  <a:lnTo>
                    <a:pt x="8708" y="3600"/>
                  </a:lnTo>
                  <a:lnTo>
                    <a:pt x="10630" y="2118"/>
                  </a:lnTo>
                  <a:lnTo>
                    <a:pt x="12214" y="4447"/>
                  </a:lnTo>
                  <a:lnTo>
                    <a:pt x="13910" y="4024"/>
                  </a:lnTo>
                  <a:lnTo>
                    <a:pt x="15154" y="4024"/>
                  </a:lnTo>
                  <a:lnTo>
                    <a:pt x="17190" y="3388"/>
                  </a:lnTo>
                  <a:lnTo>
                    <a:pt x="18434" y="2329"/>
                  </a:lnTo>
                  <a:lnTo>
                    <a:pt x="20017" y="4447"/>
                  </a:lnTo>
                  <a:lnTo>
                    <a:pt x="21600" y="6776"/>
                  </a:lnTo>
                  <a:lnTo>
                    <a:pt x="20921" y="13765"/>
                  </a:lnTo>
                  <a:lnTo>
                    <a:pt x="19564" y="14188"/>
                  </a:lnTo>
                  <a:lnTo>
                    <a:pt x="17076" y="13553"/>
                  </a:lnTo>
                  <a:lnTo>
                    <a:pt x="15041" y="13553"/>
                  </a:lnTo>
                  <a:lnTo>
                    <a:pt x="13458" y="15671"/>
                  </a:lnTo>
                  <a:lnTo>
                    <a:pt x="11987" y="16941"/>
                  </a:lnTo>
                  <a:lnTo>
                    <a:pt x="8821" y="18000"/>
                  </a:lnTo>
                  <a:lnTo>
                    <a:pt x="7690" y="21388"/>
                  </a:lnTo>
                  <a:lnTo>
                    <a:pt x="2827" y="21600"/>
                  </a:lnTo>
                  <a:lnTo>
                    <a:pt x="2149" y="19482"/>
                  </a:lnTo>
                  <a:cubicBezTo>
                    <a:pt x="2149" y="19482"/>
                    <a:pt x="1018" y="19271"/>
                    <a:pt x="1018" y="192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7" name="Shape"/>
            <p:cNvSpPr/>
            <p:nvPr/>
          </p:nvSpPr>
          <p:spPr>
            <a:xfrm>
              <a:off x="2434971" y="3807149"/>
              <a:ext cx="445286" cy="39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20795"/>
                  </a:moveTo>
                  <a:lnTo>
                    <a:pt x="615" y="19770"/>
                  </a:lnTo>
                  <a:lnTo>
                    <a:pt x="889" y="18013"/>
                  </a:lnTo>
                  <a:lnTo>
                    <a:pt x="0" y="17500"/>
                  </a:lnTo>
                  <a:lnTo>
                    <a:pt x="342" y="16329"/>
                  </a:lnTo>
                  <a:lnTo>
                    <a:pt x="1162" y="15304"/>
                  </a:lnTo>
                  <a:lnTo>
                    <a:pt x="1230" y="13400"/>
                  </a:lnTo>
                  <a:lnTo>
                    <a:pt x="547" y="10983"/>
                  </a:lnTo>
                  <a:lnTo>
                    <a:pt x="2324" y="10544"/>
                  </a:lnTo>
                  <a:lnTo>
                    <a:pt x="2666" y="9592"/>
                  </a:lnTo>
                  <a:lnTo>
                    <a:pt x="4375" y="8494"/>
                  </a:lnTo>
                  <a:lnTo>
                    <a:pt x="4990" y="8494"/>
                  </a:lnTo>
                  <a:lnTo>
                    <a:pt x="5537" y="6077"/>
                  </a:lnTo>
                  <a:lnTo>
                    <a:pt x="7724" y="4320"/>
                  </a:lnTo>
                  <a:lnTo>
                    <a:pt x="7519" y="2929"/>
                  </a:lnTo>
                  <a:lnTo>
                    <a:pt x="8271" y="2197"/>
                  </a:lnTo>
                  <a:lnTo>
                    <a:pt x="9228" y="1684"/>
                  </a:lnTo>
                  <a:lnTo>
                    <a:pt x="10595" y="1757"/>
                  </a:lnTo>
                  <a:lnTo>
                    <a:pt x="11210" y="586"/>
                  </a:lnTo>
                  <a:lnTo>
                    <a:pt x="11757" y="0"/>
                  </a:lnTo>
                  <a:lnTo>
                    <a:pt x="12099" y="513"/>
                  </a:lnTo>
                  <a:lnTo>
                    <a:pt x="15038" y="805"/>
                  </a:lnTo>
                  <a:lnTo>
                    <a:pt x="15653" y="1879"/>
                  </a:lnTo>
                  <a:lnTo>
                    <a:pt x="17567" y="1586"/>
                  </a:lnTo>
                  <a:lnTo>
                    <a:pt x="18296" y="5296"/>
                  </a:lnTo>
                  <a:lnTo>
                    <a:pt x="19116" y="8225"/>
                  </a:lnTo>
                  <a:lnTo>
                    <a:pt x="20392" y="9591"/>
                  </a:lnTo>
                  <a:lnTo>
                    <a:pt x="20483" y="10763"/>
                  </a:lnTo>
                  <a:lnTo>
                    <a:pt x="21600" y="12008"/>
                  </a:lnTo>
                  <a:lnTo>
                    <a:pt x="21122" y="13790"/>
                  </a:lnTo>
                  <a:lnTo>
                    <a:pt x="19299" y="13692"/>
                  </a:lnTo>
                  <a:lnTo>
                    <a:pt x="20119" y="17500"/>
                  </a:lnTo>
                  <a:lnTo>
                    <a:pt x="17977" y="18159"/>
                  </a:lnTo>
                  <a:lnTo>
                    <a:pt x="17020" y="20136"/>
                  </a:lnTo>
                  <a:lnTo>
                    <a:pt x="16884" y="21600"/>
                  </a:lnTo>
                  <a:lnTo>
                    <a:pt x="15722" y="20941"/>
                  </a:lnTo>
                  <a:lnTo>
                    <a:pt x="14286" y="20575"/>
                  </a:lnTo>
                  <a:lnTo>
                    <a:pt x="13397" y="20209"/>
                  </a:lnTo>
                  <a:lnTo>
                    <a:pt x="12646" y="20648"/>
                  </a:lnTo>
                  <a:lnTo>
                    <a:pt x="9775" y="20209"/>
                  </a:lnTo>
                  <a:lnTo>
                    <a:pt x="8476" y="19769"/>
                  </a:lnTo>
                  <a:lnTo>
                    <a:pt x="6972" y="19843"/>
                  </a:lnTo>
                  <a:lnTo>
                    <a:pt x="3076" y="19403"/>
                  </a:lnTo>
                  <a:cubicBezTo>
                    <a:pt x="3076" y="19403"/>
                    <a:pt x="820" y="20795"/>
                    <a:pt x="820" y="2079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8" name="Shape"/>
            <p:cNvSpPr/>
            <p:nvPr/>
          </p:nvSpPr>
          <p:spPr>
            <a:xfrm>
              <a:off x="2356061" y="3514291"/>
              <a:ext cx="300607" cy="16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7" y="19141"/>
                  </a:moveTo>
                  <a:lnTo>
                    <a:pt x="20453" y="21424"/>
                  </a:lnTo>
                  <a:lnTo>
                    <a:pt x="18529" y="20898"/>
                  </a:lnTo>
                  <a:lnTo>
                    <a:pt x="16707" y="21600"/>
                  </a:lnTo>
                  <a:lnTo>
                    <a:pt x="13062" y="16859"/>
                  </a:lnTo>
                  <a:lnTo>
                    <a:pt x="9821" y="18088"/>
                  </a:lnTo>
                  <a:lnTo>
                    <a:pt x="9113" y="18263"/>
                  </a:lnTo>
                  <a:lnTo>
                    <a:pt x="9113" y="14751"/>
                  </a:lnTo>
                  <a:lnTo>
                    <a:pt x="8303" y="14751"/>
                  </a:lnTo>
                  <a:lnTo>
                    <a:pt x="7796" y="17034"/>
                  </a:lnTo>
                  <a:lnTo>
                    <a:pt x="6581" y="14400"/>
                  </a:lnTo>
                  <a:lnTo>
                    <a:pt x="5670" y="11766"/>
                  </a:lnTo>
                  <a:lnTo>
                    <a:pt x="4556" y="12644"/>
                  </a:lnTo>
                  <a:lnTo>
                    <a:pt x="4253" y="14927"/>
                  </a:lnTo>
                  <a:lnTo>
                    <a:pt x="2633" y="16507"/>
                  </a:lnTo>
                  <a:lnTo>
                    <a:pt x="1620" y="17210"/>
                  </a:lnTo>
                  <a:lnTo>
                    <a:pt x="1114" y="19317"/>
                  </a:lnTo>
                  <a:lnTo>
                    <a:pt x="506" y="17034"/>
                  </a:lnTo>
                  <a:lnTo>
                    <a:pt x="0" y="14576"/>
                  </a:lnTo>
                  <a:lnTo>
                    <a:pt x="608" y="12644"/>
                  </a:lnTo>
                  <a:lnTo>
                    <a:pt x="1924" y="12644"/>
                  </a:lnTo>
                  <a:lnTo>
                    <a:pt x="2228" y="10888"/>
                  </a:lnTo>
                  <a:lnTo>
                    <a:pt x="1620" y="9132"/>
                  </a:lnTo>
                  <a:lnTo>
                    <a:pt x="405" y="8780"/>
                  </a:lnTo>
                  <a:lnTo>
                    <a:pt x="1114" y="7727"/>
                  </a:lnTo>
                  <a:lnTo>
                    <a:pt x="3038" y="6498"/>
                  </a:lnTo>
                  <a:lnTo>
                    <a:pt x="3949" y="8254"/>
                  </a:lnTo>
                  <a:lnTo>
                    <a:pt x="2936" y="10712"/>
                  </a:lnTo>
                  <a:lnTo>
                    <a:pt x="2835" y="11941"/>
                  </a:lnTo>
                  <a:lnTo>
                    <a:pt x="3848" y="11766"/>
                  </a:lnTo>
                  <a:lnTo>
                    <a:pt x="4860" y="11590"/>
                  </a:lnTo>
                  <a:lnTo>
                    <a:pt x="5569" y="10361"/>
                  </a:lnTo>
                  <a:lnTo>
                    <a:pt x="5265" y="8429"/>
                  </a:lnTo>
                  <a:lnTo>
                    <a:pt x="4556" y="7727"/>
                  </a:lnTo>
                  <a:lnTo>
                    <a:pt x="5670" y="5444"/>
                  </a:lnTo>
                  <a:lnTo>
                    <a:pt x="6784" y="3337"/>
                  </a:lnTo>
                  <a:lnTo>
                    <a:pt x="8201" y="2810"/>
                  </a:lnTo>
                  <a:lnTo>
                    <a:pt x="10024" y="176"/>
                  </a:lnTo>
                  <a:lnTo>
                    <a:pt x="10632" y="1054"/>
                  </a:lnTo>
                  <a:lnTo>
                    <a:pt x="12960" y="1229"/>
                  </a:lnTo>
                  <a:lnTo>
                    <a:pt x="14074" y="0"/>
                  </a:lnTo>
                  <a:lnTo>
                    <a:pt x="15593" y="1054"/>
                  </a:lnTo>
                  <a:lnTo>
                    <a:pt x="17719" y="1756"/>
                  </a:lnTo>
                  <a:lnTo>
                    <a:pt x="19542" y="2283"/>
                  </a:lnTo>
                  <a:lnTo>
                    <a:pt x="21330" y="1932"/>
                  </a:lnTo>
                  <a:lnTo>
                    <a:pt x="21600" y="5679"/>
                  </a:lnTo>
                  <a:lnTo>
                    <a:pt x="19306" y="9659"/>
                  </a:lnTo>
                  <a:lnTo>
                    <a:pt x="21162" y="17737"/>
                  </a:lnTo>
                  <a:cubicBezTo>
                    <a:pt x="21162" y="17737"/>
                    <a:pt x="21567" y="19141"/>
                    <a:pt x="21567" y="191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9" name="Shape"/>
            <p:cNvSpPr/>
            <p:nvPr/>
          </p:nvSpPr>
          <p:spPr>
            <a:xfrm>
              <a:off x="2310968" y="3644450"/>
              <a:ext cx="367784" cy="21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5" y="10935"/>
                  </a:moveTo>
                  <a:lnTo>
                    <a:pt x="6703" y="11205"/>
                  </a:lnTo>
                  <a:lnTo>
                    <a:pt x="5959" y="8370"/>
                  </a:lnTo>
                  <a:lnTo>
                    <a:pt x="4800" y="6075"/>
                  </a:lnTo>
                  <a:lnTo>
                    <a:pt x="4138" y="4455"/>
                  </a:lnTo>
                  <a:lnTo>
                    <a:pt x="1572" y="6480"/>
                  </a:lnTo>
                  <a:lnTo>
                    <a:pt x="993" y="9180"/>
                  </a:lnTo>
                  <a:lnTo>
                    <a:pt x="745" y="11880"/>
                  </a:lnTo>
                  <a:lnTo>
                    <a:pt x="0" y="14310"/>
                  </a:lnTo>
                  <a:lnTo>
                    <a:pt x="0" y="17820"/>
                  </a:lnTo>
                  <a:lnTo>
                    <a:pt x="2648" y="15120"/>
                  </a:lnTo>
                  <a:lnTo>
                    <a:pt x="9186" y="14715"/>
                  </a:lnTo>
                  <a:lnTo>
                    <a:pt x="10428" y="15120"/>
                  </a:lnTo>
                  <a:lnTo>
                    <a:pt x="11421" y="14580"/>
                  </a:lnTo>
                  <a:lnTo>
                    <a:pt x="12497" y="16470"/>
                  </a:lnTo>
                  <a:lnTo>
                    <a:pt x="14483" y="17550"/>
                  </a:lnTo>
                  <a:lnTo>
                    <a:pt x="16469" y="21600"/>
                  </a:lnTo>
                  <a:lnTo>
                    <a:pt x="17379" y="20250"/>
                  </a:lnTo>
                  <a:lnTo>
                    <a:pt x="18538" y="19305"/>
                  </a:lnTo>
                  <a:lnTo>
                    <a:pt x="20193" y="19440"/>
                  </a:lnTo>
                  <a:lnTo>
                    <a:pt x="20938" y="17280"/>
                  </a:lnTo>
                  <a:lnTo>
                    <a:pt x="21600" y="16200"/>
                  </a:lnTo>
                  <a:lnTo>
                    <a:pt x="21241" y="14985"/>
                  </a:lnTo>
                  <a:lnTo>
                    <a:pt x="21269" y="10395"/>
                  </a:lnTo>
                  <a:lnTo>
                    <a:pt x="21241" y="5985"/>
                  </a:lnTo>
                  <a:lnTo>
                    <a:pt x="20690" y="2565"/>
                  </a:lnTo>
                  <a:lnTo>
                    <a:pt x="20110" y="1755"/>
                  </a:lnTo>
                  <a:lnTo>
                    <a:pt x="19531" y="3510"/>
                  </a:lnTo>
                  <a:lnTo>
                    <a:pt x="17628" y="3105"/>
                  </a:lnTo>
                  <a:lnTo>
                    <a:pt x="16138" y="3645"/>
                  </a:lnTo>
                  <a:lnTo>
                    <a:pt x="13159" y="0"/>
                  </a:lnTo>
                  <a:lnTo>
                    <a:pt x="9931" y="1080"/>
                  </a:lnTo>
                  <a:lnTo>
                    <a:pt x="9683" y="7560"/>
                  </a:lnTo>
                  <a:lnTo>
                    <a:pt x="9434" y="10395"/>
                  </a:lnTo>
                  <a:cubicBezTo>
                    <a:pt x="9434" y="10395"/>
                    <a:pt x="8855" y="10935"/>
                    <a:pt x="8855" y="1093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0" name="Shape"/>
            <p:cNvSpPr/>
            <p:nvPr/>
          </p:nvSpPr>
          <p:spPr>
            <a:xfrm>
              <a:off x="2310968" y="3785455"/>
              <a:ext cx="287463" cy="21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33"/>
                  </a:moveTo>
                  <a:lnTo>
                    <a:pt x="529" y="6667"/>
                  </a:lnTo>
                  <a:lnTo>
                    <a:pt x="847" y="8933"/>
                  </a:lnTo>
                  <a:lnTo>
                    <a:pt x="1800" y="9466"/>
                  </a:lnTo>
                  <a:lnTo>
                    <a:pt x="3071" y="10533"/>
                  </a:lnTo>
                  <a:lnTo>
                    <a:pt x="5294" y="11600"/>
                  </a:lnTo>
                  <a:lnTo>
                    <a:pt x="7624" y="12133"/>
                  </a:lnTo>
                  <a:lnTo>
                    <a:pt x="7941" y="14666"/>
                  </a:lnTo>
                  <a:lnTo>
                    <a:pt x="7835" y="16400"/>
                  </a:lnTo>
                  <a:lnTo>
                    <a:pt x="9424" y="17866"/>
                  </a:lnTo>
                  <a:lnTo>
                    <a:pt x="10165" y="19733"/>
                  </a:lnTo>
                  <a:lnTo>
                    <a:pt x="10482" y="21600"/>
                  </a:lnTo>
                  <a:lnTo>
                    <a:pt x="13235" y="20799"/>
                  </a:lnTo>
                  <a:lnTo>
                    <a:pt x="13765" y="19066"/>
                  </a:lnTo>
                  <a:lnTo>
                    <a:pt x="16412" y="17066"/>
                  </a:lnTo>
                  <a:lnTo>
                    <a:pt x="17365" y="17066"/>
                  </a:lnTo>
                  <a:lnTo>
                    <a:pt x="18212" y="12666"/>
                  </a:lnTo>
                  <a:lnTo>
                    <a:pt x="21600" y="9466"/>
                  </a:lnTo>
                  <a:lnTo>
                    <a:pt x="21282" y="6933"/>
                  </a:lnTo>
                  <a:lnTo>
                    <a:pt x="18741" y="2933"/>
                  </a:lnTo>
                  <a:lnTo>
                    <a:pt x="16200" y="1867"/>
                  </a:lnTo>
                  <a:lnTo>
                    <a:pt x="14824" y="0"/>
                  </a:lnTo>
                  <a:lnTo>
                    <a:pt x="13553" y="533"/>
                  </a:lnTo>
                  <a:lnTo>
                    <a:pt x="11965" y="133"/>
                  </a:lnTo>
                  <a:lnTo>
                    <a:pt x="4024" y="667"/>
                  </a:lnTo>
                  <a:lnTo>
                    <a:pt x="212" y="3200"/>
                  </a:lnTo>
                  <a:cubicBezTo>
                    <a:pt x="212" y="3200"/>
                    <a:pt x="0" y="4533"/>
                    <a:pt x="0" y="453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1" name="Shape"/>
            <p:cNvSpPr/>
            <p:nvPr/>
          </p:nvSpPr>
          <p:spPr>
            <a:xfrm>
              <a:off x="1972778" y="3937308"/>
              <a:ext cx="497423" cy="41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7" y="18565"/>
                  </a:moveTo>
                  <a:lnTo>
                    <a:pt x="8077" y="18212"/>
                  </a:lnTo>
                  <a:lnTo>
                    <a:pt x="8505" y="17224"/>
                  </a:lnTo>
                  <a:lnTo>
                    <a:pt x="8138" y="16729"/>
                  </a:lnTo>
                  <a:lnTo>
                    <a:pt x="7465" y="17153"/>
                  </a:lnTo>
                  <a:lnTo>
                    <a:pt x="6241" y="16941"/>
                  </a:lnTo>
                  <a:lnTo>
                    <a:pt x="5997" y="17718"/>
                  </a:lnTo>
                  <a:lnTo>
                    <a:pt x="5201" y="16871"/>
                  </a:lnTo>
                  <a:lnTo>
                    <a:pt x="5324" y="16235"/>
                  </a:lnTo>
                  <a:lnTo>
                    <a:pt x="3794" y="16165"/>
                  </a:lnTo>
                  <a:lnTo>
                    <a:pt x="2815" y="15953"/>
                  </a:lnTo>
                  <a:lnTo>
                    <a:pt x="2448" y="15247"/>
                  </a:lnTo>
                  <a:lnTo>
                    <a:pt x="2019" y="14824"/>
                  </a:lnTo>
                  <a:lnTo>
                    <a:pt x="2080" y="13200"/>
                  </a:lnTo>
                  <a:lnTo>
                    <a:pt x="1591" y="11930"/>
                  </a:lnTo>
                  <a:lnTo>
                    <a:pt x="1346" y="9177"/>
                  </a:lnTo>
                  <a:lnTo>
                    <a:pt x="1224" y="8471"/>
                  </a:lnTo>
                  <a:lnTo>
                    <a:pt x="612" y="7483"/>
                  </a:lnTo>
                  <a:lnTo>
                    <a:pt x="673" y="6565"/>
                  </a:lnTo>
                  <a:lnTo>
                    <a:pt x="734" y="5859"/>
                  </a:lnTo>
                  <a:lnTo>
                    <a:pt x="0" y="4377"/>
                  </a:lnTo>
                  <a:lnTo>
                    <a:pt x="0" y="3953"/>
                  </a:lnTo>
                  <a:lnTo>
                    <a:pt x="367" y="3388"/>
                  </a:lnTo>
                  <a:lnTo>
                    <a:pt x="1101" y="3741"/>
                  </a:lnTo>
                  <a:lnTo>
                    <a:pt x="673" y="4377"/>
                  </a:lnTo>
                  <a:lnTo>
                    <a:pt x="918" y="4941"/>
                  </a:lnTo>
                  <a:lnTo>
                    <a:pt x="979" y="4377"/>
                  </a:lnTo>
                  <a:lnTo>
                    <a:pt x="1346" y="3176"/>
                  </a:lnTo>
                  <a:lnTo>
                    <a:pt x="2570" y="2612"/>
                  </a:lnTo>
                  <a:lnTo>
                    <a:pt x="4100" y="2118"/>
                  </a:lnTo>
                  <a:lnTo>
                    <a:pt x="5018" y="1129"/>
                  </a:lnTo>
                  <a:lnTo>
                    <a:pt x="6303" y="424"/>
                  </a:lnTo>
                  <a:lnTo>
                    <a:pt x="8199" y="141"/>
                  </a:lnTo>
                  <a:lnTo>
                    <a:pt x="9301" y="0"/>
                  </a:lnTo>
                  <a:lnTo>
                    <a:pt x="10035" y="776"/>
                  </a:lnTo>
                  <a:lnTo>
                    <a:pt x="9301" y="776"/>
                  </a:lnTo>
                  <a:lnTo>
                    <a:pt x="9729" y="1482"/>
                  </a:lnTo>
                  <a:lnTo>
                    <a:pt x="10769" y="2047"/>
                  </a:lnTo>
                  <a:lnTo>
                    <a:pt x="11198" y="2118"/>
                  </a:lnTo>
                  <a:lnTo>
                    <a:pt x="12483" y="988"/>
                  </a:lnTo>
                  <a:lnTo>
                    <a:pt x="13768" y="988"/>
                  </a:lnTo>
                  <a:lnTo>
                    <a:pt x="14992" y="918"/>
                  </a:lnTo>
                  <a:lnTo>
                    <a:pt x="16766" y="1624"/>
                  </a:lnTo>
                  <a:lnTo>
                    <a:pt x="18602" y="1694"/>
                  </a:lnTo>
                  <a:lnTo>
                    <a:pt x="19091" y="1200"/>
                  </a:lnTo>
                  <a:lnTo>
                    <a:pt x="19948" y="1765"/>
                  </a:lnTo>
                  <a:lnTo>
                    <a:pt x="20376" y="2753"/>
                  </a:lnTo>
                  <a:lnTo>
                    <a:pt x="20560" y="3741"/>
                  </a:lnTo>
                  <a:lnTo>
                    <a:pt x="21172" y="6071"/>
                  </a:lnTo>
                  <a:lnTo>
                    <a:pt x="21110" y="7906"/>
                  </a:lnTo>
                  <a:lnTo>
                    <a:pt x="20376" y="8894"/>
                  </a:lnTo>
                  <a:lnTo>
                    <a:pt x="20070" y="10024"/>
                  </a:lnTo>
                  <a:lnTo>
                    <a:pt x="20805" y="10730"/>
                  </a:lnTo>
                  <a:lnTo>
                    <a:pt x="20621" y="12000"/>
                  </a:lnTo>
                  <a:lnTo>
                    <a:pt x="20805" y="13200"/>
                  </a:lnTo>
                  <a:lnTo>
                    <a:pt x="20499" y="13553"/>
                  </a:lnTo>
                  <a:lnTo>
                    <a:pt x="21416" y="16024"/>
                  </a:lnTo>
                  <a:lnTo>
                    <a:pt x="21600" y="17082"/>
                  </a:lnTo>
                  <a:lnTo>
                    <a:pt x="21294" y="17929"/>
                  </a:lnTo>
                  <a:lnTo>
                    <a:pt x="20070" y="18918"/>
                  </a:lnTo>
                  <a:lnTo>
                    <a:pt x="19030" y="20329"/>
                  </a:lnTo>
                  <a:lnTo>
                    <a:pt x="18785" y="21247"/>
                  </a:lnTo>
                  <a:lnTo>
                    <a:pt x="17623" y="21600"/>
                  </a:lnTo>
                  <a:lnTo>
                    <a:pt x="16338" y="20400"/>
                  </a:lnTo>
                  <a:lnTo>
                    <a:pt x="15787" y="20400"/>
                  </a:lnTo>
                  <a:lnTo>
                    <a:pt x="14930" y="20824"/>
                  </a:lnTo>
                  <a:lnTo>
                    <a:pt x="14012" y="20753"/>
                  </a:lnTo>
                  <a:lnTo>
                    <a:pt x="12727" y="21035"/>
                  </a:lnTo>
                  <a:lnTo>
                    <a:pt x="11871" y="20259"/>
                  </a:lnTo>
                  <a:lnTo>
                    <a:pt x="10831" y="20753"/>
                  </a:lnTo>
                  <a:lnTo>
                    <a:pt x="9974" y="19553"/>
                  </a:lnTo>
                  <a:cubicBezTo>
                    <a:pt x="9974" y="19553"/>
                    <a:pt x="9607" y="18565"/>
                    <a:pt x="9607" y="1856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2" name="Shape"/>
            <p:cNvSpPr/>
            <p:nvPr/>
          </p:nvSpPr>
          <p:spPr>
            <a:xfrm>
              <a:off x="1893868" y="4219318"/>
              <a:ext cx="314236" cy="17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2" y="19800"/>
                  </a:moveTo>
                  <a:lnTo>
                    <a:pt x="13270" y="19636"/>
                  </a:lnTo>
                  <a:lnTo>
                    <a:pt x="12108" y="18491"/>
                  </a:lnTo>
                  <a:lnTo>
                    <a:pt x="9396" y="17836"/>
                  </a:lnTo>
                  <a:lnTo>
                    <a:pt x="9202" y="20127"/>
                  </a:lnTo>
                  <a:lnTo>
                    <a:pt x="7555" y="21600"/>
                  </a:lnTo>
                  <a:lnTo>
                    <a:pt x="5424" y="20291"/>
                  </a:lnTo>
                  <a:lnTo>
                    <a:pt x="1550" y="14073"/>
                  </a:lnTo>
                  <a:lnTo>
                    <a:pt x="775" y="11782"/>
                  </a:lnTo>
                  <a:lnTo>
                    <a:pt x="872" y="9491"/>
                  </a:lnTo>
                  <a:lnTo>
                    <a:pt x="0" y="6382"/>
                  </a:lnTo>
                  <a:lnTo>
                    <a:pt x="2034" y="6055"/>
                  </a:lnTo>
                  <a:lnTo>
                    <a:pt x="4068" y="4091"/>
                  </a:lnTo>
                  <a:lnTo>
                    <a:pt x="5715" y="2455"/>
                  </a:lnTo>
                  <a:lnTo>
                    <a:pt x="6683" y="2291"/>
                  </a:lnTo>
                  <a:lnTo>
                    <a:pt x="6974" y="0"/>
                  </a:lnTo>
                  <a:lnTo>
                    <a:pt x="7652" y="164"/>
                  </a:lnTo>
                  <a:lnTo>
                    <a:pt x="8717" y="2291"/>
                  </a:lnTo>
                  <a:lnTo>
                    <a:pt x="9008" y="655"/>
                  </a:lnTo>
                  <a:lnTo>
                    <a:pt x="9880" y="2455"/>
                  </a:lnTo>
                  <a:lnTo>
                    <a:pt x="10267" y="3273"/>
                  </a:lnTo>
                  <a:lnTo>
                    <a:pt x="14239" y="3927"/>
                  </a:lnTo>
                  <a:lnTo>
                    <a:pt x="14045" y="5400"/>
                  </a:lnTo>
                  <a:lnTo>
                    <a:pt x="15304" y="7364"/>
                  </a:lnTo>
                  <a:lnTo>
                    <a:pt x="15691" y="5564"/>
                  </a:lnTo>
                  <a:lnTo>
                    <a:pt x="17629" y="6055"/>
                  </a:lnTo>
                  <a:lnTo>
                    <a:pt x="18694" y="5073"/>
                  </a:lnTo>
                  <a:lnTo>
                    <a:pt x="19275" y="6218"/>
                  </a:lnTo>
                  <a:lnTo>
                    <a:pt x="18888" y="8673"/>
                  </a:lnTo>
                  <a:lnTo>
                    <a:pt x="21019" y="9327"/>
                  </a:lnTo>
                  <a:lnTo>
                    <a:pt x="21600" y="11618"/>
                  </a:lnTo>
                  <a:lnTo>
                    <a:pt x="21503" y="13582"/>
                  </a:lnTo>
                  <a:lnTo>
                    <a:pt x="20825" y="15218"/>
                  </a:lnTo>
                  <a:lnTo>
                    <a:pt x="18597" y="17673"/>
                  </a:lnTo>
                  <a:lnTo>
                    <a:pt x="16273" y="18164"/>
                  </a:lnTo>
                  <a:lnTo>
                    <a:pt x="15498" y="19473"/>
                  </a:lnTo>
                  <a:cubicBezTo>
                    <a:pt x="15498" y="19473"/>
                    <a:pt x="14142" y="19800"/>
                    <a:pt x="14142" y="19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3" name="Shape"/>
            <p:cNvSpPr/>
            <p:nvPr/>
          </p:nvSpPr>
          <p:spPr>
            <a:xfrm>
              <a:off x="1758591" y="4360324"/>
              <a:ext cx="364965" cy="18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5" y="4030"/>
                  </a:moveTo>
                  <a:lnTo>
                    <a:pt x="9424" y="7576"/>
                  </a:lnTo>
                  <a:lnTo>
                    <a:pt x="9758" y="10316"/>
                  </a:lnTo>
                  <a:lnTo>
                    <a:pt x="9341" y="11606"/>
                  </a:lnTo>
                  <a:lnTo>
                    <a:pt x="7339" y="11284"/>
                  </a:lnTo>
                  <a:lnTo>
                    <a:pt x="5588" y="12734"/>
                  </a:lnTo>
                  <a:lnTo>
                    <a:pt x="4754" y="12412"/>
                  </a:lnTo>
                  <a:lnTo>
                    <a:pt x="4253" y="13701"/>
                  </a:lnTo>
                  <a:lnTo>
                    <a:pt x="3002" y="12734"/>
                  </a:lnTo>
                  <a:lnTo>
                    <a:pt x="1668" y="13057"/>
                  </a:lnTo>
                  <a:lnTo>
                    <a:pt x="917" y="13379"/>
                  </a:lnTo>
                  <a:lnTo>
                    <a:pt x="0" y="13379"/>
                  </a:lnTo>
                  <a:lnTo>
                    <a:pt x="0" y="15475"/>
                  </a:lnTo>
                  <a:lnTo>
                    <a:pt x="500" y="16281"/>
                  </a:lnTo>
                  <a:lnTo>
                    <a:pt x="1251" y="16925"/>
                  </a:lnTo>
                  <a:lnTo>
                    <a:pt x="1835" y="16764"/>
                  </a:lnTo>
                  <a:lnTo>
                    <a:pt x="2752" y="17570"/>
                  </a:lnTo>
                  <a:lnTo>
                    <a:pt x="2669" y="18537"/>
                  </a:lnTo>
                  <a:lnTo>
                    <a:pt x="3836" y="18537"/>
                  </a:lnTo>
                  <a:lnTo>
                    <a:pt x="5171" y="17731"/>
                  </a:lnTo>
                  <a:lnTo>
                    <a:pt x="6255" y="17087"/>
                  </a:lnTo>
                  <a:lnTo>
                    <a:pt x="7005" y="15958"/>
                  </a:lnTo>
                  <a:lnTo>
                    <a:pt x="7839" y="16119"/>
                  </a:lnTo>
                  <a:lnTo>
                    <a:pt x="8423" y="17409"/>
                  </a:lnTo>
                  <a:lnTo>
                    <a:pt x="8423" y="19021"/>
                  </a:lnTo>
                  <a:lnTo>
                    <a:pt x="9591" y="19182"/>
                  </a:lnTo>
                  <a:lnTo>
                    <a:pt x="10925" y="19827"/>
                  </a:lnTo>
                  <a:lnTo>
                    <a:pt x="11676" y="20633"/>
                  </a:lnTo>
                  <a:lnTo>
                    <a:pt x="14178" y="21600"/>
                  </a:lnTo>
                  <a:lnTo>
                    <a:pt x="16346" y="19666"/>
                  </a:lnTo>
                  <a:lnTo>
                    <a:pt x="17180" y="18537"/>
                  </a:lnTo>
                  <a:lnTo>
                    <a:pt x="18514" y="18054"/>
                  </a:lnTo>
                  <a:lnTo>
                    <a:pt x="19432" y="15797"/>
                  </a:lnTo>
                  <a:lnTo>
                    <a:pt x="20099" y="11928"/>
                  </a:lnTo>
                  <a:lnTo>
                    <a:pt x="21266" y="11445"/>
                  </a:lnTo>
                  <a:lnTo>
                    <a:pt x="21600" y="8543"/>
                  </a:lnTo>
                  <a:lnTo>
                    <a:pt x="20933" y="7415"/>
                  </a:lnTo>
                  <a:lnTo>
                    <a:pt x="21183" y="5158"/>
                  </a:lnTo>
                  <a:lnTo>
                    <a:pt x="20849" y="1612"/>
                  </a:lnTo>
                  <a:lnTo>
                    <a:pt x="19682" y="1934"/>
                  </a:lnTo>
                  <a:lnTo>
                    <a:pt x="18931" y="1773"/>
                  </a:lnTo>
                  <a:lnTo>
                    <a:pt x="17931" y="645"/>
                  </a:lnTo>
                  <a:lnTo>
                    <a:pt x="15595" y="0"/>
                  </a:lnTo>
                  <a:lnTo>
                    <a:pt x="15429" y="2257"/>
                  </a:lnTo>
                  <a:lnTo>
                    <a:pt x="14344" y="3707"/>
                  </a:lnTo>
                  <a:lnTo>
                    <a:pt x="12843" y="2901"/>
                  </a:lnTo>
                  <a:cubicBezTo>
                    <a:pt x="12843" y="2901"/>
                    <a:pt x="11425" y="4030"/>
                    <a:pt x="11425" y="403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4" name="Shape"/>
            <p:cNvSpPr/>
            <p:nvPr/>
          </p:nvSpPr>
          <p:spPr>
            <a:xfrm>
              <a:off x="1623314" y="4501329"/>
              <a:ext cx="562243" cy="67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32" y="15068"/>
                  </a:moveTo>
                  <a:lnTo>
                    <a:pt x="15591" y="15155"/>
                  </a:lnTo>
                  <a:lnTo>
                    <a:pt x="14887" y="14850"/>
                  </a:lnTo>
                  <a:lnTo>
                    <a:pt x="14671" y="14240"/>
                  </a:lnTo>
                  <a:lnTo>
                    <a:pt x="14292" y="13848"/>
                  </a:lnTo>
                  <a:lnTo>
                    <a:pt x="13642" y="14066"/>
                  </a:lnTo>
                  <a:lnTo>
                    <a:pt x="13209" y="13544"/>
                  </a:lnTo>
                  <a:lnTo>
                    <a:pt x="13155" y="13065"/>
                  </a:lnTo>
                  <a:lnTo>
                    <a:pt x="12505" y="12716"/>
                  </a:lnTo>
                  <a:lnTo>
                    <a:pt x="11314" y="12673"/>
                  </a:lnTo>
                  <a:lnTo>
                    <a:pt x="10340" y="12237"/>
                  </a:lnTo>
                  <a:lnTo>
                    <a:pt x="9474" y="11453"/>
                  </a:lnTo>
                  <a:lnTo>
                    <a:pt x="8824" y="11018"/>
                  </a:lnTo>
                  <a:lnTo>
                    <a:pt x="8120" y="10582"/>
                  </a:lnTo>
                  <a:lnTo>
                    <a:pt x="7525" y="10016"/>
                  </a:lnTo>
                  <a:lnTo>
                    <a:pt x="6496" y="9319"/>
                  </a:lnTo>
                  <a:lnTo>
                    <a:pt x="6496" y="8100"/>
                  </a:lnTo>
                  <a:lnTo>
                    <a:pt x="6171" y="7577"/>
                  </a:lnTo>
                  <a:lnTo>
                    <a:pt x="5792" y="7098"/>
                  </a:lnTo>
                  <a:lnTo>
                    <a:pt x="5359" y="6706"/>
                  </a:lnTo>
                  <a:lnTo>
                    <a:pt x="4980" y="6794"/>
                  </a:lnTo>
                  <a:lnTo>
                    <a:pt x="4385" y="6402"/>
                  </a:lnTo>
                  <a:lnTo>
                    <a:pt x="3627" y="6315"/>
                  </a:lnTo>
                  <a:lnTo>
                    <a:pt x="2869" y="6489"/>
                  </a:lnTo>
                  <a:lnTo>
                    <a:pt x="2490" y="7098"/>
                  </a:lnTo>
                  <a:lnTo>
                    <a:pt x="1895" y="6881"/>
                  </a:lnTo>
                  <a:lnTo>
                    <a:pt x="1841" y="6402"/>
                  </a:lnTo>
                  <a:lnTo>
                    <a:pt x="1083" y="6358"/>
                  </a:lnTo>
                  <a:lnTo>
                    <a:pt x="487" y="6097"/>
                  </a:lnTo>
                  <a:lnTo>
                    <a:pt x="325" y="4921"/>
                  </a:lnTo>
                  <a:lnTo>
                    <a:pt x="0" y="4529"/>
                  </a:lnTo>
                  <a:lnTo>
                    <a:pt x="650" y="3789"/>
                  </a:lnTo>
                  <a:lnTo>
                    <a:pt x="541" y="2569"/>
                  </a:lnTo>
                  <a:lnTo>
                    <a:pt x="2003" y="2134"/>
                  </a:lnTo>
                  <a:lnTo>
                    <a:pt x="2382" y="2134"/>
                  </a:lnTo>
                  <a:lnTo>
                    <a:pt x="2923" y="1481"/>
                  </a:lnTo>
                  <a:lnTo>
                    <a:pt x="3519" y="2090"/>
                  </a:lnTo>
                  <a:lnTo>
                    <a:pt x="4006" y="2613"/>
                  </a:lnTo>
                  <a:lnTo>
                    <a:pt x="4385" y="2221"/>
                  </a:lnTo>
                  <a:lnTo>
                    <a:pt x="4223" y="1655"/>
                  </a:lnTo>
                  <a:lnTo>
                    <a:pt x="5576" y="1655"/>
                  </a:lnTo>
                  <a:lnTo>
                    <a:pt x="6117" y="1611"/>
                  </a:lnTo>
                  <a:lnTo>
                    <a:pt x="7038" y="915"/>
                  </a:lnTo>
                  <a:lnTo>
                    <a:pt x="7200" y="610"/>
                  </a:lnTo>
                  <a:lnTo>
                    <a:pt x="8066" y="610"/>
                  </a:lnTo>
                  <a:lnTo>
                    <a:pt x="9095" y="305"/>
                  </a:lnTo>
                  <a:lnTo>
                    <a:pt x="9582" y="0"/>
                  </a:lnTo>
                  <a:lnTo>
                    <a:pt x="10286" y="0"/>
                  </a:lnTo>
                  <a:lnTo>
                    <a:pt x="10665" y="348"/>
                  </a:lnTo>
                  <a:lnTo>
                    <a:pt x="10665" y="784"/>
                  </a:lnTo>
                  <a:lnTo>
                    <a:pt x="11423" y="827"/>
                  </a:lnTo>
                  <a:lnTo>
                    <a:pt x="12289" y="1002"/>
                  </a:lnTo>
                  <a:lnTo>
                    <a:pt x="12776" y="1219"/>
                  </a:lnTo>
                  <a:lnTo>
                    <a:pt x="12235" y="2090"/>
                  </a:lnTo>
                  <a:lnTo>
                    <a:pt x="12722" y="2961"/>
                  </a:lnTo>
                  <a:lnTo>
                    <a:pt x="12830" y="3440"/>
                  </a:lnTo>
                  <a:lnTo>
                    <a:pt x="12235" y="3440"/>
                  </a:lnTo>
                  <a:lnTo>
                    <a:pt x="11206" y="3484"/>
                  </a:lnTo>
                  <a:lnTo>
                    <a:pt x="10773" y="3745"/>
                  </a:lnTo>
                  <a:lnTo>
                    <a:pt x="10502" y="3919"/>
                  </a:lnTo>
                  <a:lnTo>
                    <a:pt x="9744" y="3919"/>
                  </a:lnTo>
                  <a:lnTo>
                    <a:pt x="10015" y="4311"/>
                  </a:lnTo>
                  <a:lnTo>
                    <a:pt x="10069" y="4790"/>
                  </a:lnTo>
                  <a:lnTo>
                    <a:pt x="9798" y="5356"/>
                  </a:lnTo>
                  <a:lnTo>
                    <a:pt x="9798" y="5835"/>
                  </a:lnTo>
                  <a:lnTo>
                    <a:pt x="10069" y="6532"/>
                  </a:lnTo>
                  <a:lnTo>
                    <a:pt x="10773" y="7011"/>
                  </a:lnTo>
                  <a:lnTo>
                    <a:pt x="11585" y="7447"/>
                  </a:lnTo>
                  <a:lnTo>
                    <a:pt x="12126" y="7490"/>
                  </a:lnTo>
                  <a:lnTo>
                    <a:pt x="12451" y="8100"/>
                  </a:lnTo>
                  <a:lnTo>
                    <a:pt x="12559" y="8927"/>
                  </a:lnTo>
                  <a:lnTo>
                    <a:pt x="12992" y="9494"/>
                  </a:lnTo>
                  <a:lnTo>
                    <a:pt x="13317" y="10147"/>
                  </a:lnTo>
                  <a:lnTo>
                    <a:pt x="14400" y="10800"/>
                  </a:lnTo>
                  <a:cubicBezTo>
                    <a:pt x="14400" y="10800"/>
                    <a:pt x="15266" y="11192"/>
                    <a:pt x="15429" y="11279"/>
                  </a:cubicBezTo>
                  <a:cubicBezTo>
                    <a:pt x="15591" y="11366"/>
                    <a:pt x="16782" y="11540"/>
                    <a:pt x="16782" y="11540"/>
                  </a:cubicBezTo>
                  <a:lnTo>
                    <a:pt x="16620" y="12019"/>
                  </a:lnTo>
                  <a:lnTo>
                    <a:pt x="16998" y="12498"/>
                  </a:lnTo>
                  <a:lnTo>
                    <a:pt x="18189" y="12803"/>
                  </a:lnTo>
                  <a:lnTo>
                    <a:pt x="19272" y="13282"/>
                  </a:lnTo>
                  <a:lnTo>
                    <a:pt x="20247" y="13674"/>
                  </a:lnTo>
                  <a:lnTo>
                    <a:pt x="20842" y="14066"/>
                  </a:lnTo>
                  <a:lnTo>
                    <a:pt x="21438" y="14632"/>
                  </a:lnTo>
                  <a:lnTo>
                    <a:pt x="21600" y="15068"/>
                  </a:lnTo>
                  <a:lnTo>
                    <a:pt x="21221" y="15590"/>
                  </a:lnTo>
                  <a:lnTo>
                    <a:pt x="20571" y="15155"/>
                  </a:lnTo>
                  <a:lnTo>
                    <a:pt x="19976" y="14719"/>
                  </a:lnTo>
                  <a:lnTo>
                    <a:pt x="19489" y="14545"/>
                  </a:lnTo>
                  <a:lnTo>
                    <a:pt x="19002" y="14153"/>
                  </a:lnTo>
                  <a:lnTo>
                    <a:pt x="18460" y="14458"/>
                  </a:lnTo>
                  <a:lnTo>
                    <a:pt x="18081" y="15198"/>
                  </a:lnTo>
                  <a:lnTo>
                    <a:pt x="17811" y="15590"/>
                  </a:lnTo>
                  <a:lnTo>
                    <a:pt x="18568" y="16113"/>
                  </a:lnTo>
                  <a:lnTo>
                    <a:pt x="19002" y="16374"/>
                  </a:lnTo>
                  <a:lnTo>
                    <a:pt x="18839" y="17158"/>
                  </a:lnTo>
                  <a:lnTo>
                    <a:pt x="18298" y="17376"/>
                  </a:lnTo>
                  <a:lnTo>
                    <a:pt x="17811" y="17637"/>
                  </a:lnTo>
                  <a:lnTo>
                    <a:pt x="17919" y="18377"/>
                  </a:lnTo>
                  <a:lnTo>
                    <a:pt x="17756" y="18856"/>
                  </a:lnTo>
                  <a:lnTo>
                    <a:pt x="17215" y="19074"/>
                  </a:lnTo>
                  <a:lnTo>
                    <a:pt x="16511" y="19248"/>
                  </a:lnTo>
                  <a:lnTo>
                    <a:pt x="16241" y="18769"/>
                  </a:lnTo>
                  <a:lnTo>
                    <a:pt x="15699" y="18900"/>
                  </a:lnTo>
                  <a:lnTo>
                    <a:pt x="15753" y="19335"/>
                  </a:lnTo>
                  <a:lnTo>
                    <a:pt x="15429" y="19902"/>
                  </a:lnTo>
                  <a:lnTo>
                    <a:pt x="15429" y="20511"/>
                  </a:lnTo>
                  <a:lnTo>
                    <a:pt x="15591" y="21034"/>
                  </a:lnTo>
                  <a:lnTo>
                    <a:pt x="15212" y="21426"/>
                  </a:lnTo>
                  <a:lnTo>
                    <a:pt x="14292" y="21600"/>
                  </a:lnTo>
                  <a:lnTo>
                    <a:pt x="13642" y="20773"/>
                  </a:lnTo>
                  <a:lnTo>
                    <a:pt x="12722" y="20773"/>
                  </a:lnTo>
                  <a:lnTo>
                    <a:pt x="12289" y="20337"/>
                  </a:lnTo>
                  <a:lnTo>
                    <a:pt x="11639" y="20250"/>
                  </a:lnTo>
                  <a:lnTo>
                    <a:pt x="11368" y="19902"/>
                  </a:lnTo>
                  <a:lnTo>
                    <a:pt x="10394" y="19858"/>
                  </a:lnTo>
                  <a:lnTo>
                    <a:pt x="10177" y="19205"/>
                  </a:lnTo>
                  <a:lnTo>
                    <a:pt x="10177" y="18813"/>
                  </a:lnTo>
                  <a:lnTo>
                    <a:pt x="11044" y="18769"/>
                  </a:lnTo>
                  <a:lnTo>
                    <a:pt x="11693" y="18726"/>
                  </a:lnTo>
                  <a:lnTo>
                    <a:pt x="12235" y="18769"/>
                  </a:lnTo>
                  <a:lnTo>
                    <a:pt x="12614" y="19074"/>
                  </a:lnTo>
                  <a:lnTo>
                    <a:pt x="13480" y="19074"/>
                  </a:lnTo>
                  <a:lnTo>
                    <a:pt x="14292" y="18944"/>
                  </a:lnTo>
                  <a:lnTo>
                    <a:pt x="15050" y="18769"/>
                  </a:lnTo>
                  <a:lnTo>
                    <a:pt x="15591" y="18769"/>
                  </a:lnTo>
                  <a:lnTo>
                    <a:pt x="16078" y="18552"/>
                  </a:lnTo>
                  <a:lnTo>
                    <a:pt x="16511" y="18160"/>
                  </a:lnTo>
                  <a:lnTo>
                    <a:pt x="16836" y="17724"/>
                  </a:lnTo>
                  <a:lnTo>
                    <a:pt x="17107" y="17506"/>
                  </a:lnTo>
                  <a:lnTo>
                    <a:pt x="16944" y="16984"/>
                  </a:lnTo>
                  <a:lnTo>
                    <a:pt x="16836" y="16287"/>
                  </a:lnTo>
                  <a:lnTo>
                    <a:pt x="16565" y="16026"/>
                  </a:lnTo>
                  <a:lnTo>
                    <a:pt x="16457" y="15285"/>
                  </a:lnTo>
                  <a:cubicBezTo>
                    <a:pt x="16457" y="15285"/>
                    <a:pt x="16132" y="15068"/>
                    <a:pt x="16132" y="150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5" name="Shape"/>
            <p:cNvSpPr/>
            <p:nvPr/>
          </p:nvSpPr>
          <p:spPr>
            <a:xfrm>
              <a:off x="1679679" y="4891806"/>
              <a:ext cx="81730" cy="14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9185" y="1744"/>
                  </a:lnTo>
                  <a:lnTo>
                    <a:pt x="4964" y="3623"/>
                  </a:lnTo>
                  <a:lnTo>
                    <a:pt x="2482" y="2951"/>
                  </a:lnTo>
                  <a:lnTo>
                    <a:pt x="0" y="1877"/>
                  </a:lnTo>
                  <a:lnTo>
                    <a:pt x="498" y="5500"/>
                  </a:lnTo>
                  <a:lnTo>
                    <a:pt x="2979" y="6305"/>
                  </a:lnTo>
                  <a:lnTo>
                    <a:pt x="3724" y="9794"/>
                  </a:lnTo>
                  <a:lnTo>
                    <a:pt x="3724" y="12209"/>
                  </a:lnTo>
                  <a:lnTo>
                    <a:pt x="5461" y="12478"/>
                  </a:lnTo>
                  <a:lnTo>
                    <a:pt x="2979" y="14490"/>
                  </a:lnTo>
                  <a:lnTo>
                    <a:pt x="2979" y="17308"/>
                  </a:lnTo>
                  <a:lnTo>
                    <a:pt x="5461" y="20661"/>
                  </a:lnTo>
                  <a:lnTo>
                    <a:pt x="8688" y="21600"/>
                  </a:lnTo>
                  <a:lnTo>
                    <a:pt x="13157" y="19587"/>
                  </a:lnTo>
                  <a:lnTo>
                    <a:pt x="18123" y="19319"/>
                  </a:lnTo>
                  <a:lnTo>
                    <a:pt x="21102" y="18111"/>
                  </a:lnTo>
                  <a:lnTo>
                    <a:pt x="19860" y="13012"/>
                  </a:lnTo>
                  <a:lnTo>
                    <a:pt x="19860" y="9659"/>
                  </a:lnTo>
                  <a:lnTo>
                    <a:pt x="18123" y="8585"/>
                  </a:lnTo>
                  <a:lnTo>
                    <a:pt x="21600" y="7780"/>
                  </a:lnTo>
                  <a:lnTo>
                    <a:pt x="21353" y="5498"/>
                  </a:lnTo>
                  <a:lnTo>
                    <a:pt x="19366" y="3619"/>
                  </a:lnTo>
                  <a:lnTo>
                    <a:pt x="19613" y="1876"/>
                  </a:lnTo>
                  <a:lnTo>
                    <a:pt x="17626" y="668"/>
                  </a:lnTo>
                  <a:cubicBezTo>
                    <a:pt x="17626" y="668"/>
                    <a:pt x="14152" y="0"/>
                    <a:pt x="14152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6" name="Shape"/>
            <p:cNvSpPr/>
            <p:nvPr/>
          </p:nvSpPr>
          <p:spPr>
            <a:xfrm>
              <a:off x="1589495" y="4457943"/>
              <a:ext cx="216076" cy="12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65" y="21517"/>
                  </a:moveTo>
                  <a:lnTo>
                    <a:pt x="4508" y="19750"/>
                  </a:lnTo>
                  <a:lnTo>
                    <a:pt x="4133" y="15896"/>
                  </a:lnTo>
                  <a:lnTo>
                    <a:pt x="2631" y="14611"/>
                  </a:lnTo>
                  <a:lnTo>
                    <a:pt x="470" y="15896"/>
                  </a:lnTo>
                  <a:lnTo>
                    <a:pt x="0" y="17020"/>
                  </a:lnTo>
                  <a:lnTo>
                    <a:pt x="1034" y="12524"/>
                  </a:lnTo>
                  <a:lnTo>
                    <a:pt x="2912" y="7065"/>
                  </a:lnTo>
                  <a:lnTo>
                    <a:pt x="4228" y="3852"/>
                  </a:lnTo>
                  <a:lnTo>
                    <a:pt x="6293" y="1603"/>
                  </a:lnTo>
                  <a:lnTo>
                    <a:pt x="7138" y="962"/>
                  </a:lnTo>
                  <a:lnTo>
                    <a:pt x="9956" y="1765"/>
                  </a:lnTo>
                  <a:lnTo>
                    <a:pt x="11083" y="2087"/>
                  </a:lnTo>
                  <a:lnTo>
                    <a:pt x="12773" y="0"/>
                  </a:lnTo>
                  <a:lnTo>
                    <a:pt x="15402" y="0"/>
                  </a:lnTo>
                  <a:lnTo>
                    <a:pt x="16904" y="322"/>
                  </a:lnTo>
                  <a:lnTo>
                    <a:pt x="16811" y="2409"/>
                  </a:lnTo>
                  <a:lnTo>
                    <a:pt x="16622" y="4176"/>
                  </a:lnTo>
                  <a:lnTo>
                    <a:pt x="16763" y="6184"/>
                  </a:lnTo>
                  <a:lnTo>
                    <a:pt x="18312" y="8993"/>
                  </a:lnTo>
                  <a:lnTo>
                    <a:pt x="19862" y="8111"/>
                  </a:lnTo>
                  <a:lnTo>
                    <a:pt x="21130" y="9155"/>
                  </a:lnTo>
                  <a:lnTo>
                    <a:pt x="21600" y="11724"/>
                  </a:lnTo>
                  <a:lnTo>
                    <a:pt x="19157" y="16060"/>
                  </a:lnTo>
                  <a:lnTo>
                    <a:pt x="14462" y="16060"/>
                  </a:lnTo>
                  <a:lnTo>
                    <a:pt x="14650" y="19432"/>
                  </a:lnTo>
                  <a:lnTo>
                    <a:pt x="13664" y="21600"/>
                  </a:lnTo>
                  <a:lnTo>
                    <a:pt x="11740" y="17023"/>
                  </a:lnTo>
                  <a:lnTo>
                    <a:pt x="10519" y="16060"/>
                  </a:lnTo>
                  <a:lnTo>
                    <a:pt x="9674" y="18950"/>
                  </a:lnTo>
                  <a:lnTo>
                    <a:pt x="8453" y="18950"/>
                  </a:lnTo>
                  <a:cubicBezTo>
                    <a:pt x="8453" y="18950"/>
                    <a:pt x="5165" y="21517"/>
                    <a:pt x="5165" y="2151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7" name="Shape"/>
            <p:cNvSpPr/>
            <p:nvPr/>
          </p:nvSpPr>
          <p:spPr>
            <a:xfrm>
              <a:off x="1589495" y="3926461"/>
              <a:ext cx="433979" cy="55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7" y="20825"/>
                  </a:moveTo>
                  <a:lnTo>
                    <a:pt x="3553" y="19627"/>
                  </a:lnTo>
                  <a:lnTo>
                    <a:pt x="3928" y="18605"/>
                  </a:lnTo>
                  <a:lnTo>
                    <a:pt x="4816" y="17830"/>
                  </a:lnTo>
                  <a:lnTo>
                    <a:pt x="5423" y="16949"/>
                  </a:lnTo>
                  <a:lnTo>
                    <a:pt x="3226" y="16843"/>
                  </a:lnTo>
                  <a:lnTo>
                    <a:pt x="2057" y="16526"/>
                  </a:lnTo>
                  <a:lnTo>
                    <a:pt x="1169" y="16350"/>
                  </a:lnTo>
                  <a:lnTo>
                    <a:pt x="888" y="15962"/>
                  </a:lnTo>
                  <a:lnTo>
                    <a:pt x="982" y="14764"/>
                  </a:lnTo>
                  <a:lnTo>
                    <a:pt x="608" y="14165"/>
                  </a:lnTo>
                  <a:lnTo>
                    <a:pt x="374" y="13742"/>
                  </a:lnTo>
                  <a:lnTo>
                    <a:pt x="1075" y="12826"/>
                  </a:lnTo>
                  <a:lnTo>
                    <a:pt x="327" y="12262"/>
                  </a:lnTo>
                  <a:lnTo>
                    <a:pt x="0" y="11839"/>
                  </a:lnTo>
                  <a:lnTo>
                    <a:pt x="187" y="11099"/>
                  </a:lnTo>
                  <a:lnTo>
                    <a:pt x="421" y="10324"/>
                  </a:lnTo>
                  <a:lnTo>
                    <a:pt x="374" y="9444"/>
                  </a:lnTo>
                  <a:lnTo>
                    <a:pt x="328" y="8950"/>
                  </a:lnTo>
                  <a:lnTo>
                    <a:pt x="1263" y="8845"/>
                  </a:lnTo>
                  <a:lnTo>
                    <a:pt x="2011" y="8422"/>
                  </a:lnTo>
                  <a:lnTo>
                    <a:pt x="2572" y="7717"/>
                  </a:lnTo>
                  <a:lnTo>
                    <a:pt x="2759" y="6871"/>
                  </a:lnTo>
                  <a:lnTo>
                    <a:pt x="2759" y="6096"/>
                  </a:lnTo>
                  <a:lnTo>
                    <a:pt x="3086" y="5673"/>
                  </a:lnTo>
                  <a:lnTo>
                    <a:pt x="2852" y="5215"/>
                  </a:lnTo>
                  <a:lnTo>
                    <a:pt x="2010" y="5039"/>
                  </a:lnTo>
                  <a:lnTo>
                    <a:pt x="1824" y="4651"/>
                  </a:lnTo>
                  <a:lnTo>
                    <a:pt x="2431" y="4264"/>
                  </a:lnTo>
                  <a:lnTo>
                    <a:pt x="3039" y="3911"/>
                  </a:lnTo>
                  <a:lnTo>
                    <a:pt x="4348" y="3876"/>
                  </a:lnTo>
                  <a:lnTo>
                    <a:pt x="4628" y="4123"/>
                  </a:lnTo>
                  <a:lnTo>
                    <a:pt x="4909" y="4651"/>
                  </a:lnTo>
                  <a:lnTo>
                    <a:pt x="5470" y="4581"/>
                  </a:lnTo>
                  <a:lnTo>
                    <a:pt x="5376" y="3911"/>
                  </a:lnTo>
                  <a:lnTo>
                    <a:pt x="5563" y="3489"/>
                  </a:lnTo>
                  <a:lnTo>
                    <a:pt x="6264" y="3489"/>
                  </a:lnTo>
                  <a:lnTo>
                    <a:pt x="7060" y="3665"/>
                  </a:lnTo>
                  <a:lnTo>
                    <a:pt x="7340" y="3418"/>
                  </a:lnTo>
                  <a:lnTo>
                    <a:pt x="6732" y="2960"/>
                  </a:lnTo>
                  <a:lnTo>
                    <a:pt x="6779" y="2572"/>
                  </a:lnTo>
                  <a:lnTo>
                    <a:pt x="6498" y="2079"/>
                  </a:lnTo>
                  <a:lnTo>
                    <a:pt x="6171" y="1797"/>
                  </a:lnTo>
                  <a:lnTo>
                    <a:pt x="6779" y="1586"/>
                  </a:lnTo>
                  <a:lnTo>
                    <a:pt x="7106" y="1304"/>
                  </a:lnTo>
                  <a:lnTo>
                    <a:pt x="6592" y="846"/>
                  </a:lnTo>
                  <a:lnTo>
                    <a:pt x="6077" y="352"/>
                  </a:lnTo>
                  <a:lnTo>
                    <a:pt x="6171" y="0"/>
                  </a:lnTo>
                  <a:lnTo>
                    <a:pt x="7901" y="35"/>
                  </a:lnTo>
                  <a:lnTo>
                    <a:pt x="8415" y="704"/>
                  </a:lnTo>
                  <a:lnTo>
                    <a:pt x="8836" y="564"/>
                  </a:lnTo>
                  <a:lnTo>
                    <a:pt x="9303" y="881"/>
                  </a:lnTo>
                  <a:lnTo>
                    <a:pt x="9163" y="1374"/>
                  </a:lnTo>
                  <a:lnTo>
                    <a:pt x="9724" y="1726"/>
                  </a:lnTo>
                  <a:lnTo>
                    <a:pt x="10425" y="1797"/>
                  </a:lnTo>
                  <a:lnTo>
                    <a:pt x="10987" y="1973"/>
                  </a:lnTo>
                  <a:lnTo>
                    <a:pt x="11734" y="1903"/>
                  </a:lnTo>
                  <a:lnTo>
                    <a:pt x="11875" y="2326"/>
                  </a:lnTo>
                  <a:lnTo>
                    <a:pt x="10939" y="2783"/>
                  </a:lnTo>
                  <a:lnTo>
                    <a:pt x="10986" y="3383"/>
                  </a:lnTo>
                  <a:lnTo>
                    <a:pt x="12202" y="3030"/>
                  </a:lnTo>
                  <a:lnTo>
                    <a:pt x="12997" y="3101"/>
                  </a:lnTo>
                  <a:lnTo>
                    <a:pt x="13418" y="2290"/>
                  </a:lnTo>
                  <a:lnTo>
                    <a:pt x="14634" y="2220"/>
                  </a:lnTo>
                  <a:lnTo>
                    <a:pt x="15195" y="1656"/>
                  </a:lnTo>
                  <a:lnTo>
                    <a:pt x="15756" y="1551"/>
                  </a:lnTo>
                  <a:lnTo>
                    <a:pt x="16317" y="2008"/>
                  </a:lnTo>
                  <a:lnTo>
                    <a:pt x="16972" y="1938"/>
                  </a:lnTo>
                  <a:lnTo>
                    <a:pt x="16597" y="1304"/>
                  </a:lnTo>
                  <a:lnTo>
                    <a:pt x="17579" y="916"/>
                  </a:lnTo>
                  <a:lnTo>
                    <a:pt x="18421" y="1621"/>
                  </a:lnTo>
                  <a:lnTo>
                    <a:pt x="18281" y="2079"/>
                  </a:lnTo>
                  <a:lnTo>
                    <a:pt x="17158" y="2044"/>
                  </a:lnTo>
                  <a:lnTo>
                    <a:pt x="17158" y="2466"/>
                  </a:lnTo>
                  <a:lnTo>
                    <a:pt x="17813" y="2783"/>
                  </a:lnTo>
                  <a:lnTo>
                    <a:pt x="18561" y="2643"/>
                  </a:lnTo>
                  <a:lnTo>
                    <a:pt x="19496" y="2925"/>
                  </a:lnTo>
                  <a:lnTo>
                    <a:pt x="19216" y="3665"/>
                  </a:lnTo>
                  <a:lnTo>
                    <a:pt x="19824" y="4581"/>
                  </a:lnTo>
                  <a:lnTo>
                    <a:pt x="20058" y="4969"/>
                  </a:lnTo>
                  <a:lnTo>
                    <a:pt x="19824" y="6061"/>
                  </a:lnTo>
                  <a:lnTo>
                    <a:pt x="20642" y="6801"/>
                  </a:lnTo>
                  <a:lnTo>
                    <a:pt x="20992" y="9162"/>
                  </a:lnTo>
                  <a:lnTo>
                    <a:pt x="21600" y="10430"/>
                  </a:lnTo>
                  <a:lnTo>
                    <a:pt x="21553" y="11558"/>
                  </a:lnTo>
                  <a:lnTo>
                    <a:pt x="21343" y="12086"/>
                  </a:lnTo>
                  <a:lnTo>
                    <a:pt x="20431" y="11417"/>
                  </a:lnTo>
                  <a:lnTo>
                    <a:pt x="20081" y="11346"/>
                  </a:lnTo>
                  <a:lnTo>
                    <a:pt x="19917" y="12016"/>
                  </a:lnTo>
                  <a:lnTo>
                    <a:pt x="19029" y="12121"/>
                  </a:lnTo>
                  <a:lnTo>
                    <a:pt x="16504" y="13302"/>
                  </a:lnTo>
                  <a:lnTo>
                    <a:pt x="15031" y="13408"/>
                  </a:lnTo>
                  <a:lnTo>
                    <a:pt x="15662" y="14412"/>
                  </a:lnTo>
                  <a:lnTo>
                    <a:pt x="15592" y="15152"/>
                  </a:lnTo>
                  <a:lnTo>
                    <a:pt x="15989" y="15821"/>
                  </a:lnTo>
                  <a:lnTo>
                    <a:pt x="18958" y="17900"/>
                  </a:lnTo>
                  <a:lnTo>
                    <a:pt x="19263" y="18147"/>
                  </a:lnTo>
                  <a:lnTo>
                    <a:pt x="18327" y="18429"/>
                  </a:lnTo>
                  <a:lnTo>
                    <a:pt x="16644" y="19592"/>
                  </a:lnTo>
                  <a:lnTo>
                    <a:pt x="16925" y="20490"/>
                  </a:lnTo>
                  <a:lnTo>
                    <a:pt x="16457" y="20966"/>
                  </a:lnTo>
                  <a:lnTo>
                    <a:pt x="14891" y="20807"/>
                  </a:lnTo>
                  <a:lnTo>
                    <a:pt x="13418" y="21283"/>
                  </a:lnTo>
                  <a:lnTo>
                    <a:pt x="12716" y="21177"/>
                  </a:lnTo>
                  <a:lnTo>
                    <a:pt x="12296" y="21600"/>
                  </a:lnTo>
                  <a:lnTo>
                    <a:pt x="11127" y="21318"/>
                  </a:lnTo>
                  <a:lnTo>
                    <a:pt x="9490" y="21494"/>
                  </a:lnTo>
                  <a:lnTo>
                    <a:pt x="8835" y="21459"/>
                  </a:lnTo>
                  <a:lnTo>
                    <a:pt x="8789" y="20896"/>
                  </a:lnTo>
                  <a:lnTo>
                    <a:pt x="6965" y="20825"/>
                  </a:lnTo>
                  <a:lnTo>
                    <a:pt x="5890" y="21283"/>
                  </a:lnTo>
                  <a:lnTo>
                    <a:pt x="3832" y="21071"/>
                  </a:lnTo>
                  <a:cubicBezTo>
                    <a:pt x="3832" y="21071"/>
                    <a:pt x="3647" y="20825"/>
                    <a:pt x="3647" y="2082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8" name="Shape"/>
            <p:cNvSpPr/>
            <p:nvPr/>
          </p:nvSpPr>
          <p:spPr>
            <a:xfrm>
              <a:off x="1488037" y="4045773"/>
              <a:ext cx="156877" cy="184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09" y="0"/>
                  </a:moveTo>
                  <a:lnTo>
                    <a:pt x="15522" y="1271"/>
                  </a:lnTo>
                  <a:lnTo>
                    <a:pt x="10606" y="1058"/>
                  </a:lnTo>
                  <a:lnTo>
                    <a:pt x="7242" y="1058"/>
                  </a:lnTo>
                  <a:lnTo>
                    <a:pt x="7502" y="3388"/>
                  </a:lnTo>
                  <a:lnTo>
                    <a:pt x="10865" y="5506"/>
                  </a:lnTo>
                  <a:lnTo>
                    <a:pt x="11382" y="8470"/>
                  </a:lnTo>
                  <a:lnTo>
                    <a:pt x="8019" y="11224"/>
                  </a:lnTo>
                  <a:lnTo>
                    <a:pt x="6207" y="8470"/>
                  </a:lnTo>
                  <a:lnTo>
                    <a:pt x="5690" y="5294"/>
                  </a:lnTo>
                  <a:lnTo>
                    <a:pt x="4138" y="2964"/>
                  </a:lnTo>
                  <a:lnTo>
                    <a:pt x="2845" y="4870"/>
                  </a:lnTo>
                  <a:lnTo>
                    <a:pt x="2328" y="7835"/>
                  </a:lnTo>
                  <a:lnTo>
                    <a:pt x="2328" y="10376"/>
                  </a:lnTo>
                  <a:lnTo>
                    <a:pt x="0" y="11647"/>
                  </a:lnTo>
                  <a:lnTo>
                    <a:pt x="517" y="14400"/>
                  </a:lnTo>
                  <a:lnTo>
                    <a:pt x="3362" y="14824"/>
                  </a:lnTo>
                  <a:lnTo>
                    <a:pt x="2845" y="15882"/>
                  </a:lnTo>
                  <a:lnTo>
                    <a:pt x="4914" y="16940"/>
                  </a:lnTo>
                  <a:lnTo>
                    <a:pt x="7502" y="16940"/>
                  </a:lnTo>
                  <a:lnTo>
                    <a:pt x="9313" y="18846"/>
                  </a:lnTo>
                  <a:lnTo>
                    <a:pt x="13065" y="21600"/>
                  </a:lnTo>
                  <a:lnTo>
                    <a:pt x="13970" y="17788"/>
                  </a:lnTo>
                  <a:lnTo>
                    <a:pt x="13193" y="12493"/>
                  </a:lnTo>
                  <a:lnTo>
                    <a:pt x="16557" y="12599"/>
                  </a:lnTo>
                  <a:lnTo>
                    <a:pt x="19402" y="11010"/>
                  </a:lnTo>
                  <a:lnTo>
                    <a:pt x="20178" y="9210"/>
                  </a:lnTo>
                  <a:lnTo>
                    <a:pt x="20695" y="4339"/>
                  </a:lnTo>
                  <a:lnTo>
                    <a:pt x="21600" y="3069"/>
                  </a:lnTo>
                  <a:lnTo>
                    <a:pt x="20953" y="1693"/>
                  </a:lnTo>
                  <a:lnTo>
                    <a:pt x="18625" y="1163"/>
                  </a:lnTo>
                  <a:cubicBezTo>
                    <a:pt x="18625" y="1163"/>
                    <a:pt x="18109" y="0"/>
                    <a:pt x="1810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9" name="Shape"/>
            <p:cNvSpPr/>
            <p:nvPr/>
          </p:nvSpPr>
          <p:spPr>
            <a:xfrm>
              <a:off x="1420400" y="4175932"/>
              <a:ext cx="187889" cy="15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5" y="1002"/>
                  </a:moveTo>
                  <a:lnTo>
                    <a:pt x="6263" y="2258"/>
                  </a:lnTo>
                  <a:lnTo>
                    <a:pt x="5184" y="3011"/>
                  </a:lnTo>
                  <a:lnTo>
                    <a:pt x="3888" y="2509"/>
                  </a:lnTo>
                  <a:lnTo>
                    <a:pt x="1728" y="4770"/>
                  </a:lnTo>
                  <a:lnTo>
                    <a:pt x="0" y="5775"/>
                  </a:lnTo>
                  <a:lnTo>
                    <a:pt x="1296" y="8035"/>
                  </a:lnTo>
                  <a:lnTo>
                    <a:pt x="2808" y="8287"/>
                  </a:lnTo>
                  <a:lnTo>
                    <a:pt x="3888" y="10296"/>
                  </a:lnTo>
                  <a:lnTo>
                    <a:pt x="6911" y="10548"/>
                  </a:lnTo>
                  <a:lnTo>
                    <a:pt x="9503" y="14567"/>
                  </a:lnTo>
                  <a:lnTo>
                    <a:pt x="10151" y="16827"/>
                  </a:lnTo>
                  <a:lnTo>
                    <a:pt x="12960" y="14818"/>
                  </a:lnTo>
                  <a:lnTo>
                    <a:pt x="13391" y="17331"/>
                  </a:lnTo>
                  <a:lnTo>
                    <a:pt x="15552" y="19339"/>
                  </a:lnTo>
                  <a:lnTo>
                    <a:pt x="17496" y="21600"/>
                  </a:lnTo>
                  <a:lnTo>
                    <a:pt x="18144" y="17079"/>
                  </a:lnTo>
                  <a:lnTo>
                    <a:pt x="19656" y="14317"/>
                  </a:lnTo>
                  <a:lnTo>
                    <a:pt x="21600" y="10297"/>
                  </a:lnTo>
                  <a:lnTo>
                    <a:pt x="19116" y="6782"/>
                  </a:lnTo>
                  <a:lnTo>
                    <a:pt x="15983" y="3516"/>
                  </a:lnTo>
                  <a:lnTo>
                    <a:pt x="14471" y="1255"/>
                  </a:lnTo>
                  <a:lnTo>
                    <a:pt x="12310" y="1255"/>
                  </a:lnTo>
                  <a:lnTo>
                    <a:pt x="10583" y="0"/>
                  </a:lnTo>
                  <a:cubicBezTo>
                    <a:pt x="10583" y="0"/>
                    <a:pt x="8855" y="1002"/>
                    <a:pt x="8855" y="100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0" name="Shape"/>
            <p:cNvSpPr/>
            <p:nvPr/>
          </p:nvSpPr>
          <p:spPr>
            <a:xfrm>
              <a:off x="1578223" y="4284398"/>
              <a:ext cx="35703" cy="5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369" y="20902"/>
                  </a:lnTo>
                  <a:lnTo>
                    <a:pt x="0" y="20204"/>
                  </a:lnTo>
                  <a:lnTo>
                    <a:pt x="3410" y="7663"/>
                  </a:lnTo>
                  <a:lnTo>
                    <a:pt x="11369" y="0"/>
                  </a:lnTo>
                  <a:lnTo>
                    <a:pt x="20461" y="8014"/>
                  </a:lnTo>
                  <a:cubicBezTo>
                    <a:pt x="20461" y="8014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1" name="Circle"/>
            <p:cNvSpPr/>
            <p:nvPr/>
          </p:nvSpPr>
          <p:spPr>
            <a:xfrm>
              <a:off x="1645860" y="4696568"/>
              <a:ext cx="31002" cy="29829"/>
            </a:xfrm>
            <a:prstGeom prst="ellipse">
              <a:avLst/>
            </a:pr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2" name="Shape"/>
            <p:cNvSpPr/>
            <p:nvPr/>
          </p:nvSpPr>
          <p:spPr>
            <a:xfrm>
              <a:off x="935660" y="3601063"/>
              <a:ext cx="434001" cy="70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9" y="18490"/>
                  </a:moveTo>
                  <a:lnTo>
                    <a:pt x="19075" y="18490"/>
                  </a:lnTo>
                  <a:lnTo>
                    <a:pt x="18374" y="18074"/>
                  </a:lnTo>
                  <a:lnTo>
                    <a:pt x="19636" y="17574"/>
                  </a:lnTo>
                  <a:lnTo>
                    <a:pt x="20618" y="16741"/>
                  </a:lnTo>
                  <a:lnTo>
                    <a:pt x="21600" y="16658"/>
                  </a:lnTo>
                  <a:lnTo>
                    <a:pt x="21600" y="15242"/>
                  </a:lnTo>
                  <a:lnTo>
                    <a:pt x="20057" y="14576"/>
                  </a:lnTo>
                  <a:lnTo>
                    <a:pt x="18514" y="14659"/>
                  </a:lnTo>
                  <a:lnTo>
                    <a:pt x="18234" y="15159"/>
                  </a:lnTo>
                  <a:lnTo>
                    <a:pt x="17532" y="14659"/>
                  </a:lnTo>
                  <a:lnTo>
                    <a:pt x="17813" y="13826"/>
                  </a:lnTo>
                  <a:lnTo>
                    <a:pt x="17252" y="13160"/>
                  </a:lnTo>
                  <a:lnTo>
                    <a:pt x="17112" y="12410"/>
                  </a:lnTo>
                  <a:lnTo>
                    <a:pt x="15709" y="11244"/>
                  </a:lnTo>
                  <a:lnTo>
                    <a:pt x="14026" y="10328"/>
                  </a:lnTo>
                  <a:lnTo>
                    <a:pt x="13184" y="9745"/>
                  </a:lnTo>
                  <a:lnTo>
                    <a:pt x="12763" y="8079"/>
                  </a:lnTo>
                  <a:lnTo>
                    <a:pt x="11080" y="6996"/>
                  </a:lnTo>
                  <a:lnTo>
                    <a:pt x="10239" y="7079"/>
                  </a:lnTo>
                  <a:lnTo>
                    <a:pt x="9397" y="7079"/>
                  </a:lnTo>
                  <a:lnTo>
                    <a:pt x="10098" y="6496"/>
                  </a:lnTo>
                  <a:lnTo>
                    <a:pt x="10800" y="6413"/>
                  </a:lnTo>
                  <a:lnTo>
                    <a:pt x="10379" y="5580"/>
                  </a:lnTo>
                  <a:lnTo>
                    <a:pt x="11361" y="5081"/>
                  </a:lnTo>
                  <a:lnTo>
                    <a:pt x="11922" y="3998"/>
                  </a:lnTo>
                  <a:lnTo>
                    <a:pt x="12763" y="3498"/>
                  </a:lnTo>
                  <a:lnTo>
                    <a:pt x="12343" y="2665"/>
                  </a:lnTo>
                  <a:lnTo>
                    <a:pt x="9257" y="2665"/>
                  </a:lnTo>
                  <a:lnTo>
                    <a:pt x="7574" y="2915"/>
                  </a:lnTo>
                  <a:lnTo>
                    <a:pt x="7293" y="2249"/>
                  </a:lnTo>
                  <a:lnTo>
                    <a:pt x="8275" y="1499"/>
                  </a:lnTo>
                  <a:lnTo>
                    <a:pt x="9678" y="750"/>
                  </a:lnTo>
                  <a:lnTo>
                    <a:pt x="9537" y="0"/>
                  </a:lnTo>
                  <a:lnTo>
                    <a:pt x="8322" y="167"/>
                  </a:lnTo>
                  <a:lnTo>
                    <a:pt x="7199" y="389"/>
                  </a:lnTo>
                  <a:lnTo>
                    <a:pt x="5329" y="389"/>
                  </a:lnTo>
                  <a:lnTo>
                    <a:pt x="4768" y="666"/>
                  </a:lnTo>
                  <a:lnTo>
                    <a:pt x="4768" y="1388"/>
                  </a:lnTo>
                  <a:lnTo>
                    <a:pt x="3740" y="1832"/>
                  </a:lnTo>
                  <a:lnTo>
                    <a:pt x="3834" y="2443"/>
                  </a:lnTo>
                  <a:cubicBezTo>
                    <a:pt x="3834" y="2443"/>
                    <a:pt x="2805" y="2554"/>
                    <a:pt x="2992" y="2776"/>
                  </a:cubicBezTo>
                  <a:cubicBezTo>
                    <a:pt x="3179" y="2998"/>
                    <a:pt x="3273" y="3720"/>
                    <a:pt x="3273" y="3720"/>
                  </a:cubicBezTo>
                  <a:lnTo>
                    <a:pt x="1964" y="3276"/>
                  </a:lnTo>
                  <a:lnTo>
                    <a:pt x="1777" y="2776"/>
                  </a:lnTo>
                  <a:lnTo>
                    <a:pt x="749" y="2832"/>
                  </a:lnTo>
                  <a:lnTo>
                    <a:pt x="749" y="2221"/>
                  </a:lnTo>
                  <a:lnTo>
                    <a:pt x="1777" y="1888"/>
                  </a:lnTo>
                  <a:lnTo>
                    <a:pt x="2151" y="778"/>
                  </a:lnTo>
                  <a:lnTo>
                    <a:pt x="1216" y="1166"/>
                  </a:lnTo>
                  <a:lnTo>
                    <a:pt x="94" y="1555"/>
                  </a:lnTo>
                  <a:lnTo>
                    <a:pt x="0" y="2166"/>
                  </a:lnTo>
                  <a:lnTo>
                    <a:pt x="187" y="2610"/>
                  </a:lnTo>
                  <a:lnTo>
                    <a:pt x="935" y="3110"/>
                  </a:lnTo>
                  <a:lnTo>
                    <a:pt x="841" y="3554"/>
                  </a:lnTo>
                  <a:lnTo>
                    <a:pt x="1496" y="3887"/>
                  </a:lnTo>
                  <a:lnTo>
                    <a:pt x="2151" y="4387"/>
                  </a:lnTo>
                  <a:lnTo>
                    <a:pt x="2898" y="4609"/>
                  </a:lnTo>
                  <a:lnTo>
                    <a:pt x="3179" y="3998"/>
                  </a:lnTo>
                  <a:lnTo>
                    <a:pt x="3459" y="4442"/>
                  </a:lnTo>
                  <a:lnTo>
                    <a:pt x="3085" y="5053"/>
                  </a:lnTo>
                  <a:cubicBezTo>
                    <a:pt x="3085" y="5053"/>
                    <a:pt x="2337" y="5219"/>
                    <a:pt x="2431" y="5386"/>
                  </a:cubicBezTo>
                  <a:cubicBezTo>
                    <a:pt x="2524" y="5553"/>
                    <a:pt x="3085" y="6052"/>
                    <a:pt x="3085" y="6052"/>
                  </a:cubicBezTo>
                  <a:lnTo>
                    <a:pt x="4207" y="5941"/>
                  </a:lnTo>
                  <a:lnTo>
                    <a:pt x="4675" y="5553"/>
                  </a:lnTo>
                  <a:lnTo>
                    <a:pt x="4768" y="6108"/>
                  </a:lnTo>
                  <a:lnTo>
                    <a:pt x="3927" y="6663"/>
                  </a:lnTo>
                  <a:lnTo>
                    <a:pt x="3833" y="7219"/>
                  </a:lnTo>
                  <a:lnTo>
                    <a:pt x="3646" y="7885"/>
                  </a:lnTo>
                  <a:lnTo>
                    <a:pt x="3085" y="9051"/>
                  </a:lnTo>
                  <a:lnTo>
                    <a:pt x="4768" y="8385"/>
                  </a:lnTo>
                  <a:lnTo>
                    <a:pt x="4675" y="7330"/>
                  </a:lnTo>
                  <a:lnTo>
                    <a:pt x="5516" y="8163"/>
                  </a:lnTo>
                  <a:lnTo>
                    <a:pt x="5891" y="9051"/>
                  </a:lnTo>
                  <a:lnTo>
                    <a:pt x="5516" y="9440"/>
                  </a:lnTo>
                  <a:lnTo>
                    <a:pt x="5049" y="10050"/>
                  </a:lnTo>
                  <a:lnTo>
                    <a:pt x="5516" y="10550"/>
                  </a:lnTo>
                  <a:lnTo>
                    <a:pt x="6545" y="10384"/>
                  </a:lnTo>
                  <a:lnTo>
                    <a:pt x="7106" y="9940"/>
                  </a:lnTo>
                  <a:lnTo>
                    <a:pt x="8322" y="10162"/>
                  </a:lnTo>
                  <a:lnTo>
                    <a:pt x="8883" y="10162"/>
                  </a:lnTo>
                  <a:lnTo>
                    <a:pt x="8696" y="10772"/>
                  </a:lnTo>
                  <a:lnTo>
                    <a:pt x="9444" y="11439"/>
                  </a:lnTo>
                  <a:lnTo>
                    <a:pt x="9537" y="11938"/>
                  </a:lnTo>
                  <a:lnTo>
                    <a:pt x="10473" y="11828"/>
                  </a:lnTo>
                  <a:lnTo>
                    <a:pt x="10098" y="12771"/>
                  </a:lnTo>
                  <a:lnTo>
                    <a:pt x="10098" y="13327"/>
                  </a:lnTo>
                  <a:lnTo>
                    <a:pt x="10846" y="13771"/>
                  </a:lnTo>
                  <a:lnTo>
                    <a:pt x="9350" y="13938"/>
                  </a:lnTo>
                  <a:lnTo>
                    <a:pt x="7761" y="13938"/>
                  </a:lnTo>
                  <a:lnTo>
                    <a:pt x="6358" y="13660"/>
                  </a:lnTo>
                  <a:lnTo>
                    <a:pt x="6919" y="14382"/>
                  </a:lnTo>
                  <a:lnTo>
                    <a:pt x="5891" y="14937"/>
                  </a:lnTo>
                  <a:cubicBezTo>
                    <a:pt x="5891" y="14937"/>
                    <a:pt x="5236" y="15437"/>
                    <a:pt x="5516" y="15381"/>
                  </a:cubicBezTo>
                  <a:cubicBezTo>
                    <a:pt x="5797" y="15326"/>
                    <a:pt x="7013" y="15381"/>
                    <a:pt x="7013" y="15381"/>
                  </a:cubicBezTo>
                  <a:lnTo>
                    <a:pt x="7106" y="16103"/>
                  </a:lnTo>
                  <a:lnTo>
                    <a:pt x="5891" y="16881"/>
                  </a:lnTo>
                  <a:lnTo>
                    <a:pt x="4394" y="17380"/>
                  </a:lnTo>
                  <a:lnTo>
                    <a:pt x="5142" y="18158"/>
                  </a:lnTo>
                  <a:lnTo>
                    <a:pt x="6358" y="17824"/>
                  </a:lnTo>
                  <a:lnTo>
                    <a:pt x="7293" y="17935"/>
                  </a:lnTo>
                  <a:lnTo>
                    <a:pt x="7854" y="18046"/>
                  </a:lnTo>
                  <a:lnTo>
                    <a:pt x="9163" y="18379"/>
                  </a:lnTo>
                  <a:lnTo>
                    <a:pt x="10005" y="18213"/>
                  </a:lnTo>
                  <a:lnTo>
                    <a:pt x="8789" y="18602"/>
                  </a:lnTo>
                  <a:lnTo>
                    <a:pt x="7293" y="18713"/>
                  </a:lnTo>
                  <a:lnTo>
                    <a:pt x="6825" y="19435"/>
                  </a:lnTo>
                  <a:lnTo>
                    <a:pt x="5797" y="19879"/>
                  </a:lnTo>
                  <a:lnTo>
                    <a:pt x="4955" y="20601"/>
                  </a:lnTo>
                  <a:lnTo>
                    <a:pt x="2898" y="21600"/>
                  </a:lnTo>
                  <a:lnTo>
                    <a:pt x="4487" y="21600"/>
                  </a:lnTo>
                  <a:lnTo>
                    <a:pt x="5609" y="21100"/>
                  </a:lnTo>
                  <a:lnTo>
                    <a:pt x="6545" y="20878"/>
                  </a:lnTo>
                  <a:lnTo>
                    <a:pt x="8134" y="21267"/>
                  </a:lnTo>
                  <a:lnTo>
                    <a:pt x="8976" y="20323"/>
                  </a:lnTo>
                  <a:lnTo>
                    <a:pt x="9911" y="20212"/>
                  </a:lnTo>
                  <a:lnTo>
                    <a:pt x="11407" y="20212"/>
                  </a:lnTo>
                  <a:lnTo>
                    <a:pt x="12155" y="20323"/>
                  </a:lnTo>
                  <a:lnTo>
                    <a:pt x="13838" y="19823"/>
                  </a:lnTo>
                  <a:lnTo>
                    <a:pt x="14961" y="19823"/>
                  </a:lnTo>
                  <a:lnTo>
                    <a:pt x="16830" y="19879"/>
                  </a:lnTo>
                  <a:lnTo>
                    <a:pt x="18233" y="19823"/>
                  </a:lnTo>
                  <a:lnTo>
                    <a:pt x="19823" y="19213"/>
                  </a:lnTo>
                  <a:lnTo>
                    <a:pt x="20945" y="18879"/>
                  </a:lnTo>
                  <a:cubicBezTo>
                    <a:pt x="20945" y="18879"/>
                    <a:pt x="20899" y="18490"/>
                    <a:pt x="20899" y="184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3" name="Shape"/>
            <p:cNvSpPr/>
            <p:nvPr/>
          </p:nvSpPr>
          <p:spPr>
            <a:xfrm>
              <a:off x="1194939" y="3405826"/>
              <a:ext cx="46964" cy="7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7" y="0"/>
                  </a:moveTo>
                  <a:lnTo>
                    <a:pt x="8643" y="4017"/>
                  </a:lnTo>
                  <a:lnTo>
                    <a:pt x="8643" y="10548"/>
                  </a:lnTo>
                  <a:lnTo>
                    <a:pt x="0" y="14065"/>
                  </a:lnTo>
                  <a:lnTo>
                    <a:pt x="9504" y="17079"/>
                  </a:lnTo>
                  <a:lnTo>
                    <a:pt x="8638" y="21600"/>
                  </a:lnTo>
                  <a:lnTo>
                    <a:pt x="18142" y="12559"/>
                  </a:lnTo>
                  <a:lnTo>
                    <a:pt x="21600" y="5024"/>
                  </a:lnTo>
                  <a:cubicBezTo>
                    <a:pt x="21600" y="502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4" name="Shape"/>
            <p:cNvSpPr/>
            <p:nvPr/>
          </p:nvSpPr>
          <p:spPr>
            <a:xfrm>
              <a:off x="1127302" y="3546831"/>
              <a:ext cx="35691" cy="23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73" y="0"/>
                  </a:moveTo>
                  <a:lnTo>
                    <a:pt x="0" y="4984"/>
                  </a:lnTo>
                  <a:lnTo>
                    <a:pt x="2272" y="21600"/>
                  </a:lnTo>
                  <a:lnTo>
                    <a:pt x="21600" y="19935"/>
                  </a:lnTo>
                  <a:cubicBezTo>
                    <a:pt x="21600" y="19935"/>
                    <a:pt x="11373" y="0"/>
                    <a:pt x="1137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5" name="Shape"/>
            <p:cNvSpPr/>
            <p:nvPr/>
          </p:nvSpPr>
          <p:spPr>
            <a:xfrm>
              <a:off x="901839" y="3904768"/>
              <a:ext cx="116485" cy="8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44" y="0"/>
                  </a:moveTo>
                  <a:lnTo>
                    <a:pt x="9405" y="959"/>
                  </a:lnTo>
                  <a:lnTo>
                    <a:pt x="7663" y="1440"/>
                  </a:lnTo>
                  <a:lnTo>
                    <a:pt x="5922" y="5760"/>
                  </a:lnTo>
                  <a:lnTo>
                    <a:pt x="3136" y="10080"/>
                  </a:lnTo>
                  <a:lnTo>
                    <a:pt x="0" y="10080"/>
                  </a:lnTo>
                  <a:lnTo>
                    <a:pt x="1395" y="16321"/>
                  </a:lnTo>
                  <a:lnTo>
                    <a:pt x="5226" y="21122"/>
                  </a:lnTo>
                  <a:lnTo>
                    <a:pt x="10103" y="16802"/>
                  </a:lnTo>
                  <a:lnTo>
                    <a:pt x="11497" y="14881"/>
                  </a:lnTo>
                  <a:lnTo>
                    <a:pt x="14284" y="19201"/>
                  </a:lnTo>
                  <a:lnTo>
                    <a:pt x="19510" y="21600"/>
                  </a:lnTo>
                  <a:lnTo>
                    <a:pt x="21600" y="17280"/>
                  </a:lnTo>
                  <a:lnTo>
                    <a:pt x="19859" y="10561"/>
                  </a:lnTo>
                  <a:lnTo>
                    <a:pt x="19859" y="5760"/>
                  </a:lnTo>
                  <a:lnTo>
                    <a:pt x="16723" y="0"/>
                  </a:lnTo>
                  <a:cubicBezTo>
                    <a:pt x="16723" y="0"/>
                    <a:pt x="11844" y="0"/>
                    <a:pt x="1184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6" name="Shape"/>
            <p:cNvSpPr/>
            <p:nvPr/>
          </p:nvSpPr>
          <p:spPr>
            <a:xfrm>
              <a:off x="1048390" y="3969848"/>
              <a:ext cx="30066" cy="36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2" y="5398"/>
                  </a:moveTo>
                  <a:lnTo>
                    <a:pt x="0" y="21600"/>
                  </a:lnTo>
                  <a:lnTo>
                    <a:pt x="21600" y="8639"/>
                  </a:lnTo>
                  <a:lnTo>
                    <a:pt x="16198" y="0"/>
                  </a:lnTo>
                  <a:cubicBezTo>
                    <a:pt x="16198" y="0"/>
                    <a:pt x="5402" y="5398"/>
                    <a:pt x="5402" y="539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7" name="Shape"/>
            <p:cNvSpPr/>
            <p:nvPr/>
          </p:nvSpPr>
          <p:spPr>
            <a:xfrm>
              <a:off x="777837" y="3893921"/>
              <a:ext cx="224509" cy="30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43" y="16768"/>
                  </a:moveTo>
                  <a:lnTo>
                    <a:pt x="18843" y="15347"/>
                  </a:lnTo>
                  <a:lnTo>
                    <a:pt x="20605" y="13263"/>
                  </a:lnTo>
                  <a:lnTo>
                    <a:pt x="20470" y="11747"/>
                  </a:lnTo>
                  <a:lnTo>
                    <a:pt x="19656" y="10042"/>
                  </a:lnTo>
                  <a:lnTo>
                    <a:pt x="19792" y="7957"/>
                  </a:lnTo>
                  <a:lnTo>
                    <a:pt x="21600" y="6568"/>
                  </a:lnTo>
                  <a:lnTo>
                    <a:pt x="18889" y="5936"/>
                  </a:lnTo>
                  <a:lnTo>
                    <a:pt x="17443" y="4800"/>
                  </a:lnTo>
                  <a:lnTo>
                    <a:pt x="16719" y="5305"/>
                  </a:lnTo>
                  <a:lnTo>
                    <a:pt x="14189" y="6442"/>
                  </a:lnTo>
                  <a:lnTo>
                    <a:pt x="12066" y="4926"/>
                  </a:lnTo>
                  <a:lnTo>
                    <a:pt x="11478" y="3537"/>
                  </a:lnTo>
                  <a:lnTo>
                    <a:pt x="13104" y="3537"/>
                  </a:lnTo>
                  <a:lnTo>
                    <a:pt x="15455" y="1263"/>
                  </a:lnTo>
                  <a:lnTo>
                    <a:pt x="15049" y="0"/>
                  </a:lnTo>
                  <a:lnTo>
                    <a:pt x="13015" y="0"/>
                  </a:lnTo>
                  <a:lnTo>
                    <a:pt x="11524" y="568"/>
                  </a:lnTo>
                  <a:lnTo>
                    <a:pt x="8948" y="947"/>
                  </a:lnTo>
                  <a:lnTo>
                    <a:pt x="7728" y="2084"/>
                  </a:lnTo>
                  <a:lnTo>
                    <a:pt x="7728" y="3695"/>
                  </a:lnTo>
                  <a:lnTo>
                    <a:pt x="9626" y="3884"/>
                  </a:lnTo>
                  <a:lnTo>
                    <a:pt x="9626" y="4926"/>
                  </a:lnTo>
                  <a:lnTo>
                    <a:pt x="8541" y="5400"/>
                  </a:lnTo>
                  <a:lnTo>
                    <a:pt x="7999" y="6158"/>
                  </a:lnTo>
                  <a:lnTo>
                    <a:pt x="6101" y="5968"/>
                  </a:lnTo>
                  <a:lnTo>
                    <a:pt x="4474" y="5684"/>
                  </a:lnTo>
                  <a:lnTo>
                    <a:pt x="3118" y="5779"/>
                  </a:lnTo>
                  <a:lnTo>
                    <a:pt x="2576" y="7295"/>
                  </a:lnTo>
                  <a:lnTo>
                    <a:pt x="1220" y="8811"/>
                  </a:lnTo>
                  <a:lnTo>
                    <a:pt x="1491" y="10232"/>
                  </a:lnTo>
                  <a:lnTo>
                    <a:pt x="2576" y="10990"/>
                  </a:lnTo>
                  <a:lnTo>
                    <a:pt x="4067" y="11558"/>
                  </a:lnTo>
                  <a:lnTo>
                    <a:pt x="5965" y="11937"/>
                  </a:lnTo>
                  <a:lnTo>
                    <a:pt x="4338" y="13169"/>
                  </a:lnTo>
                  <a:lnTo>
                    <a:pt x="3660" y="14684"/>
                  </a:lnTo>
                  <a:lnTo>
                    <a:pt x="6507" y="14779"/>
                  </a:lnTo>
                  <a:lnTo>
                    <a:pt x="1898" y="15632"/>
                  </a:lnTo>
                  <a:lnTo>
                    <a:pt x="1356" y="16958"/>
                  </a:lnTo>
                  <a:lnTo>
                    <a:pt x="0" y="17337"/>
                  </a:lnTo>
                  <a:lnTo>
                    <a:pt x="2034" y="17905"/>
                  </a:lnTo>
                  <a:lnTo>
                    <a:pt x="0" y="18758"/>
                  </a:lnTo>
                  <a:lnTo>
                    <a:pt x="1220" y="19611"/>
                  </a:lnTo>
                  <a:lnTo>
                    <a:pt x="3254" y="18758"/>
                  </a:lnTo>
                  <a:lnTo>
                    <a:pt x="1356" y="20463"/>
                  </a:lnTo>
                  <a:lnTo>
                    <a:pt x="3660" y="19989"/>
                  </a:lnTo>
                  <a:lnTo>
                    <a:pt x="2440" y="21316"/>
                  </a:lnTo>
                  <a:lnTo>
                    <a:pt x="5830" y="21600"/>
                  </a:lnTo>
                  <a:lnTo>
                    <a:pt x="7728" y="20653"/>
                  </a:lnTo>
                  <a:lnTo>
                    <a:pt x="9897" y="19137"/>
                  </a:lnTo>
                  <a:lnTo>
                    <a:pt x="11524" y="19516"/>
                  </a:lnTo>
                  <a:lnTo>
                    <a:pt x="14506" y="17905"/>
                  </a:lnTo>
                  <a:lnTo>
                    <a:pt x="15726" y="17242"/>
                  </a:lnTo>
                  <a:lnTo>
                    <a:pt x="18031" y="17526"/>
                  </a:lnTo>
                  <a:cubicBezTo>
                    <a:pt x="18031" y="17526"/>
                    <a:pt x="18843" y="16768"/>
                    <a:pt x="18843" y="167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8" name="Shape"/>
            <p:cNvSpPr/>
            <p:nvPr/>
          </p:nvSpPr>
          <p:spPr>
            <a:xfrm>
              <a:off x="1679679" y="3687836"/>
              <a:ext cx="139505" cy="23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1" y="21519"/>
                  </a:moveTo>
                  <a:lnTo>
                    <a:pt x="3927" y="20127"/>
                  </a:lnTo>
                  <a:lnTo>
                    <a:pt x="4364" y="17059"/>
                  </a:lnTo>
                  <a:lnTo>
                    <a:pt x="436" y="16814"/>
                  </a:lnTo>
                  <a:lnTo>
                    <a:pt x="0" y="12027"/>
                  </a:lnTo>
                  <a:lnTo>
                    <a:pt x="436" y="9327"/>
                  </a:lnTo>
                  <a:lnTo>
                    <a:pt x="3927" y="8959"/>
                  </a:lnTo>
                  <a:lnTo>
                    <a:pt x="2400" y="6136"/>
                  </a:lnTo>
                  <a:lnTo>
                    <a:pt x="5455" y="5277"/>
                  </a:lnTo>
                  <a:lnTo>
                    <a:pt x="10255" y="4541"/>
                  </a:lnTo>
                  <a:lnTo>
                    <a:pt x="13964" y="1841"/>
                  </a:lnTo>
                  <a:lnTo>
                    <a:pt x="17018" y="123"/>
                  </a:lnTo>
                  <a:lnTo>
                    <a:pt x="19418" y="0"/>
                  </a:lnTo>
                  <a:lnTo>
                    <a:pt x="17891" y="2086"/>
                  </a:lnTo>
                  <a:lnTo>
                    <a:pt x="19200" y="3068"/>
                  </a:lnTo>
                  <a:lnTo>
                    <a:pt x="17455" y="5523"/>
                  </a:lnTo>
                  <a:lnTo>
                    <a:pt x="15491" y="6136"/>
                  </a:lnTo>
                  <a:lnTo>
                    <a:pt x="17236" y="7732"/>
                  </a:lnTo>
                  <a:lnTo>
                    <a:pt x="16800" y="10677"/>
                  </a:lnTo>
                  <a:lnTo>
                    <a:pt x="21600" y="9818"/>
                  </a:lnTo>
                  <a:lnTo>
                    <a:pt x="20509" y="12150"/>
                  </a:lnTo>
                  <a:lnTo>
                    <a:pt x="15273" y="12764"/>
                  </a:lnTo>
                  <a:cubicBezTo>
                    <a:pt x="15273" y="12764"/>
                    <a:pt x="14182" y="13745"/>
                    <a:pt x="14400" y="14114"/>
                  </a:cubicBezTo>
                  <a:cubicBezTo>
                    <a:pt x="14618" y="14482"/>
                    <a:pt x="14836" y="16077"/>
                    <a:pt x="14836" y="16077"/>
                  </a:cubicBezTo>
                  <a:lnTo>
                    <a:pt x="12655" y="16323"/>
                  </a:lnTo>
                  <a:lnTo>
                    <a:pt x="11564" y="17182"/>
                  </a:lnTo>
                  <a:lnTo>
                    <a:pt x="14618" y="17427"/>
                  </a:lnTo>
                  <a:lnTo>
                    <a:pt x="17018" y="16323"/>
                  </a:lnTo>
                  <a:lnTo>
                    <a:pt x="18764" y="17795"/>
                  </a:lnTo>
                  <a:lnTo>
                    <a:pt x="21382" y="18655"/>
                  </a:lnTo>
                  <a:lnTo>
                    <a:pt x="21164" y="20495"/>
                  </a:lnTo>
                  <a:lnTo>
                    <a:pt x="17018" y="21355"/>
                  </a:lnTo>
                  <a:lnTo>
                    <a:pt x="14182" y="21355"/>
                  </a:lnTo>
                  <a:lnTo>
                    <a:pt x="13309" y="20250"/>
                  </a:lnTo>
                  <a:lnTo>
                    <a:pt x="12873" y="18286"/>
                  </a:lnTo>
                  <a:lnTo>
                    <a:pt x="12218" y="17795"/>
                  </a:lnTo>
                  <a:lnTo>
                    <a:pt x="10909" y="18164"/>
                  </a:lnTo>
                  <a:lnTo>
                    <a:pt x="10473" y="19391"/>
                  </a:lnTo>
                  <a:lnTo>
                    <a:pt x="10255" y="20373"/>
                  </a:lnTo>
                  <a:lnTo>
                    <a:pt x="10765" y="21600"/>
                  </a:lnTo>
                  <a:cubicBezTo>
                    <a:pt x="10765" y="21600"/>
                    <a:pt x="5381" y="21519"/>
                    <a:pt x="5381" y="2151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9" name="Shape"/>
            <p:cNvSpPr/>
            <p:nvPr/>
          </p:nvSpPr>
          <p:spPr>
            <a:xfrm>
              <a:off x="1826228" y="3828842"/>
              <a:ext cx="72036" cy="11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600" extrusionOk="0">
                  <a:moveTo>
                    <a:pt x="18048" y="0"/>
                  </a:moveTo>
                  <a:lnTo>
                    <a:pt x="11648" y="1718"/>
                  </a:lnTo>
                  <a:lnTo>
                    <a:pt x="10448" y="5645"/>
                  </a:lnTo>
                  <a:lnTo>
                    <a:pt x="7248" y="2700"/>
                  </a:lnTo>
                  <a:lnTo>
                    <a:pt x="2048" y="4664"/>
                  </a:lnTo>
                  <a:cubicBezTo>
                    <a:pt x="2048" y="4664"/>
                    <a:pt x="-1152" y="6873"/>
                    <a:pt x="448" y="7609"/>
                  </a:cubicBezTo>
                  <a:cubicBezTo>
                    <a:pt x="2048" y="8345"/>
                    <a:pt x="3648" y="12764"/>
                    <a:pt x="3648" y="12764"/>
                  </a:cubicBezTo>
                  <a:lnTo>
                    <a:pt x="8048" y="13255"/>
                  </a:lnTo>
                  <a:lnTo>
                    <a:pt x="11248" y="15955"/>
                  </a:lnTo>
                  <a:lnTo>
                    <a:pt x="7248" y="16691"/>
                  </a:lnTo>
                  <a:lnTo>
                    <a:pt x="848" y="17182"/>
                  </a:lnTo>
                  <a:lnTo>
                    <a:pt x="2448" y="20373"/>
                  </a:lnTo>
                  <a:lnTo>
                    <a:pt x="8448" y="21600"/>
                  </a:lnTo>
                  <a:lnTo>
                    <a:pt x="10848" y="17918"/>
                  </a:lnTo>
                  <a:lnTo>
                    <a:pt x="12848" y="16445"/>
                  </a:lnTo>
                  <a:lnTo>
                    <a:pt x="14848" y="13745"/>
                  </a:lnTo>
                  <a:lnTo>
                    <a:pt x="20048" y="12273"/>
                  </a:lnTo>
                  <a:lnTo>
                    <a:pt x="18048" y="9082"/>
                  </a:lnTo>
                  <a:lnTo>
                    <a:pt x="15248" y="6627"/>
                  </a:lnTo>
                  <a:lnTo>
                    <a:pt x="17248" y="3927"/>
                  </a:lnTo>
                  <a:lnTo>
                    <a:pt x="20448" y="3682"/>
                  </a:lnTo>
                  <a:cubicBezTo>
                    <a:pt x="20448" y="3682"/>
                    <a:pt x="18048" y="0"/>
                    <a:pt x="1804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0" name="Shape"/>
            <p:cNvSpPr/>
            <p:nvPr/>
          </p:nvSpPr>
          <p:spPr>
            <a:xfrm>
              <a:off x="2310968" y="2342861"/>
              <a:ext cx="519034" cy="1148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36" y="20656"/>
                  </a:moveTo>
                  <a:lnTo>
                    <a:pt x="11846" y="20631"/>
                  </a:lnTo>
                  <a:lnTo>
                    <a:pt x="9852" y="20631"/>
                  </a:lnTo>
                  <a:lnTo>
                    <a:pt x="8503" y="20758"/>
                  </a:lnTo>
                  <a:lnTo>
                    <a:pt x="7565" y="21013"/>
                  </a:lnTo>
                  <a:lnTo>
                    <a:pt x="6685" y="21268"/>
                  </a:lnTo>
                  <a:lnTo>
                    <a:pt x="5336" y="21472"/>
                  </a:lnTo>
                  <a:lnTo>
                    <a:pt x="3929" y="21600"/>
                  </a:lnTo>
                  <a:lnTo>
                    <a:pt x="2287" y="21345"/>
                  </a:lnTo>
                  <a:lnTo>
                    <a:pt x="2991" y="20911"/>
                  </a:lnTo>
                  <a:lnTo>
                    <a:pt x="2287" y="20656"/>
                  </a:lnTo>
                  <a:lnTo>
                    <a:pt x="1114" y="20325"/>
                  </a:lnTo>
                  <a:lnTo>
                    <a:pt x="293" y="20197"/>
                  </a:lnTo>
                  <a:lnTo>
                    <a:pt x="410" y="19585"/>
                  </a:lnTo>
                  <a:lnTo>
                    <a:pt x="821" y="19330"/>
                  </a:lnTo>
                  <a:lnTo>
                    <a:pt x="821" y="18846"/>
                  </a:lnTo>
                  <a:lnTo>
                    <a:pt x="821" y="18285"/>
                  </a:lnTo>
                  <a:lnTo>
                    <a:pt x="410" y="17698"/>
                  </a:lnTo>
                  <a:lnTo>
                    <a:pt x="293" y="17341"/>
                  </a:lnTo>
                  <a:lnTo>
                    <a:pt x="352" y="17137"/>
                  </a:lnTo>
                  <a:lnTo>
                    <a:pt x="0" y="16780"/>
                  </a:lnTo>
                  <a:lnTo>
                    <a:pt x="293" y="16194"/>
                  </a:lnTo>
                  <a:lnTo>
                    <a:pt x="1407" y="15658"/>
                  </a:lnTo>
                  <a:lnTo>
                    <a:pt x="1701" y="15250"/>
                  </a:lnTo>
                  <a:lnTo>
                    <a:pt x="2756" y="14715"/>
                  </a:lnTo>
                  <a:lnTo>
                    <a:pt x="3929" y="14179"/>
                  </a:lnTo>
                  <a:lnTo>
                    <a:pt x="4750" y="13847"/>
                  </a:lnTo>
                  <a:lnTo>
                    <a:pt x="5981" y="13337"/>
                  </a:lnTo>
                  <a:lnTo>
                    <a:pt x="6333" y="12929"/>
                  </a:lnTo>
                  <a:lnTo>
                    <a:pt x="7272" y="12139"/>
                  </a:lnTo>
                  <a:lnTo>
                    <a:pt x="8562" y="12037"/>
                  </a:lnTo>
                  <a:lnTo>
                    <a:pt x="8679" y="11858"/>
                  </a:lnTo>
                  <a:lnTo>
                    <a:pt x="8444" y="11348"/>
                  </a:lnTo>
                  <a:lnTo>
                    <a:pt x="8562" y="10813"/>
                  </a:lnTo>
                  <a:lnTo>
                    <a:pt x="7799" y="10354"/>
                  </a:lnTo>
                  <a:lnTo>
                    <a:pt x="6978" y="10048"/>
                  </a:lnTo>
                  <a:lnTo>
                    <a:pt x="6275" y="9844"/>
                  </a:lnTo>
                  <a:lnTo>
                    <a:pt x="5806" y="9232"/>
                  </a:lnTo>
                  <a:lnTo>
                    <a:pt x="5571" y="8900"/>
                  </a:lnTo>
                  <a:lnTo>
                    <a:pt x="5981" y="8110"/>
                  </a:lnTo>
                  <a:lnTo>
                    <a:pt x="5454" y="7600"/>
                  </a:lnTo>
                  <a:lnTo>
                    <a:pt x="5395" y="6911"/>
                  </a:lnTo>
                  <a:lnTo>
                    <a:pt x="5806" y="6375"/>
                  </a:lnTo>
                  <a:lnTo>
                    <a:pt x="5278" y="6171"/>
                  </a:lnTo>
                  <a:lnTo>
                    <a:pt x="5278" y="5406"/>
                  </a:lnTo>
                  <a:lnTo>
                    <a:pt x="5806" y="5075"/>
                  </a:lnTo>
                  <a:lnTo>
                    <a:pt x="5102" y="4794"/>
                  </a:lnTo>
                  <a:lnTo>
                    <a:pt x="4457" y="4565"/>
                  </a:lnTo>
                  <a:lnTo>
                    <a:pt x="3988" y="4131"/>
                  </a:lnTo>
                  <a:lnTo>
                    <a:pt x="2639" y="3876"/>
                  </a:lnTo>
                  <a:lnTo>
                    <a:pt x="1935" y="3494"/>
                  </a:lnTo>
                  <a:lnTo>
                    <a:pt x="410" y="2907"/>
                  </a:lnTo>
                  <a:lnTo>
                    <a:pt x="0" y="2652"/>
                  </a:lnTo>
                  <a:lnTo>
                    <a:pt x="410" y="1836"/>
                  </a:lnTo>
                  <a:lnTo>
                    <a:pt x="1231" y="1887"/>
                  </a:lnTo>
                  <a:lnTo>
                    <a:pt x="1935" y="2397"/>
                  </a:lnTo>
                  <a:lnTo>
                    <a:pt x="2287" y="2958"/>
                  </a:lnTo>
                  <a:lnTo>
                    <a:pt x="2756" y="3417"/>
                  </a:lnTo>
                  <a:lnTo>
                    <a:pt x="4457" y="3672"/>
                  </a:lnTo>
                  <a:lnTo>
                    <a:pt x="5512" y="3672"/>
                  </a:lnTo>
                  <a:lnTo>
                    <a:pt x="6099" y="3239"/>
                  </a:lnTo>
                  <a:lnTo>
                    <a:pt x="6802" y="3443"/>
                  </a:lnTo>
                  <a:lnTo>
                    <a:pt x="7799" y="3723"/>
                  </a:lnTo>
                  <a:lnTo>
                    <a:pt x="8796" y="3417"/>
                  </a:lnTo>
                  <a:lnTo>
                    <a:pt x="9441" y="2780"/>
                  </a:lnTo>
                  <a:lnTo>
                    <a:pt x="9911" y="2219"/>
                  </a:lnTo>
                  <a:lnTo>
                    <a:pt x="9969" y="1760"/>
                  </a:lnTo>
                  <a:lnTo>
                    <a:pt x="10380" y="995"/>
                  </a:lnTo>
                  <a:lnTo>
                    <a:pt x="11670" y="281"/>
                  </a:lnTo>
                  <a:lnTo>
                    <a:pt x="12901" y="230"/>
                  </a:lnTo>
                  <a:lnTo>
                    <a:pt x="14309" y="0"/>
                  </a:lnTo>
                  <a:lnTo>
                    <a:pt x="15012" y="383"/>
                  </a:lnTo>
                  <a:lnTo>
                    <a:pt x="15775" y="714"/>
                  </a:lnTo>
                  <a:lnTo>
                    <a:pt x="16830" y="842"/>
                  </a:lnTo>
                  <a:lnTo>
                    <a:pt x="16537" y="1428"/>
                  </a:lnTo>
                  <a:lnTo>
                    <a:pt x="16009" y="1989"/>
                  </a:lnTo>
                  <a:lnTo>
                    <a:pt x="15833" y="2576"/>
                  </a:lnTo>
                  <a:lnTo>
                    <a:pt x="14954" y="3171"/>
                  </a:lnTo>
                  <a:lnTo>
                    <a:pt x="14954" y="3613"/>
                  </a:lnTo>
                  <a:lnTo>
                    <a:pt x="15657" y="4293"/>
                  </a:lnTo>
                  <a:lnTo>
                    <a:pt x="17456" y="5109"/>
                  </a:lnTo>
                  <a:lnTo>
                    <a:pt x="18003" y="5823"/>
                  </a:lnTo>
                  <a:lnTo>
                    <a:pt x="18414" y="6018"/>
                  </a:lnTo>
                  <a:lnTo>
                    <a:pt x="16303" y="7600"/>
                  </a:lnTo>
                  <a:lnTo>
                    <a:pt x="18551" y="10209"/>
                  </a:lnTo>
                  <a:lnTo>
                    <a:pt x="18160" y="10413"/>
                  </a:lnTo>
                  <a:lnTo>
                    <a:pt x="18004" y="11195"/>
                  </a:lnTo>
                  <a:lnTo>
                    <a:pt x="18160" y="11977"/>
                  </a:lnTo>
                  <a:lnTo>
                    <a:pt x="18785" y="12419"/>
                  </a:lnTo>
                  <a:lnTo>
                    <a:pt x="18941" y="13133"/>
                  </a:lnTo>
                  <a:lnTo>
                    <a:pt x="19645" y="13609"/>
                  </a:lnTo>
                  <a:lnTo>
                    <a:pt x="18628" y="14289"/>
                  </a:lnTo>
                  <a:lnTo>
                    <a:pt x="19567" y="14935"/>
                  </a:lnTo>
                  <a:lnTo>
                    <a:pt x="20740" y="15139"/>
                  </a:lnTo>
                  <a:lnTo>
                    <a:pt x="21053" y="15752"/>
                  </a:lnTo>
                  <a:lnTo>
                    <a:pt x="21600" y="15956"/>
                  </a:lnTo>
                  <a:lnTo>
                    <a:pt x="21404" y="16474"/>
                  </a:lnTo>
                  <a:lnTo>
                    <a:pt x="18394" y="17690"/>
                  </a:lnTo>
                  <a:lnTo>
                    <a:pt x="16478" y="19203"/>
                  </a:lnTo>
                  <a:lnTo>
                    <a:pt x="14641" y="19866"/>
                  </a:lnTo>
                  <a:lnTo>
                    <a:pt x="13546" y="20512"/>
                  </a:lnTo>
                  <a:cubicBezTo>
                    <a:pt x="13546" y="20512"/>
                    <a:pt x="13136" y="20656"/>
                    <a:pt x="13136" y="2065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1" name="Shape"/>
            <p:cNvSpPr/>
            <p:nvPr/>
          </p:nvSpPr>
          <p:spPr>
            <a:xfrm>
              <a:off x="1826228" y="2473020"/>
              <a:ext cx="635518" cy="141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4" y="0"/>
                  </a:moveTo>
                  <a:lnTo>
                    <a:pt x="14991" y="83"/>
                  </a:lnTo>
                  <a:lnTo>
                    <a:pt x="14991" y="538"/>
                  </a:lnTo>
                  <a:lnTo>
                    <a:pt x="14799" y="870"/>
                  </a:lnTo>
                  <a:lnTo>
                    <a:pt x="14991" y="1201"/>
                  </a:lnTo>
                  <a:lnTo>
                    <a:pt x="14224" y="1160"/>
                  </a:lnTo>
                  <a:lnTo>
                    <a:pt x="13171" y="1077"/>
                  </a:lnTo>
                  <a:lnTo>
                    <a:pt x="12309" y="870"/>
                  </a:lnTo>
                  <a:lnTo>
                    <a:pt x="11830" y="1243"/>
                  </a:lnTo>
                  <a:lnTo>
                    <a:pt x="11638" y="1864"/>
                  </a:lnTo>
                  <a:lnTo>
                    <a:pt x="10489" y="2030"/>
                  </a:lnTo>
                  <a:lnTo>
                    <a:pt x="9435" y="2278"/>
                  </a:lnTo>
                  <a:lnTo>
                    <a:pt x="9148" y="2941"/>
                  </a:lnTo>
                  <a:lnTo>
                    <a:pt x="8573" y="3272"/>
                  </a:lnTo>
                  <a:lnTo>
                    <a:pt x="8573" y="3728"/>
                  </a:lnTo>
                  <a:lnTo>
                    <a:pt x="7615" y="4515"/>
                  </a:lnTo>
                  <a:lnTo>
                    <a:pt x="7040" y="5177"/>
                  </a:lnTo>
                  <a:lnTo>
                    <a:pt x="6466" y="5592"/>
                  </a:lnTo>
                  <a:lnTo>
                    <a:pt x="5604" y="5633"/>
                  </a:lnTo>
                  <a:lnTo>
                    <a:pt x="5316" y="7041"/>
                  </a:lnTo>
                  <a:lnTo>
                    <a:pt x="4550" y="7745"/>
                  </a:lnTo>
                  <a:lnTo>
                    <a:pt x="4071" y="8284"/>
                  </a:lnTo>
                  <a:lnTo>
                    <a:pt x="5220" y="8698"/>
                  </a:lnTo>
                  <a:lnTo>
                    <a:pt x="4646" y="9029"/>
                  </a:lnTo>
                  <a:lnTo>
                    <a:pt x="2826" y="9071"/>
                  </a:lnTo>
                  <a:lnTo>
                    <a:pt x="2251" y="9651"/>
                  </a:lnTo>
                  <a:lnTo>
                    <a:pt x="2059" y="10313"/>
                  </a:lnTo>
                  <a:lnTo>
                    <a:pt x="1485" y="10935"/>
                  </a:lnTo>
                  <a:lnTo>
                    <a:pt x="2059" y="11722"/>
                  </a:lnTo>
                  <a:lnTo>
                    <a:pt x="1964" y="12426"/>
                  </a:lnTo>
                  <a:lnTo>
                    <a:pt x="2347" y="13171"/>
                  </a:lnTo>
                  <a:lnTo>
                    <a:pt x="2538" y="13585"/>
                  </a:lnTo>
                  <a:lnTo>
                    <a:pt x="2347" y="13875"/>
                  </a:lnTo>
                  <a:lnTo>
                    <a:pt x="2443" y="14745"/>
                  </a:lnTo>
                  <a:lnTo>
                    <a:pt x="2155" y="15408"/>
                  </a:lnTo>
                  <a:lnTo>
                    <a:pt x="1149" y="16008"/>
                  </a:lnTo>
                  <a:lnTo>
                    <a:pt x="910" y="16754"/>
                  </a:lnTo>
                  <a:lnTo>
                    <a:pt x="0" y="16526"/>
                  </a:lnTo>
                  <a:lnTo>
                    <a:pt x="192" y="17210"/>
                  </a:lnTo>
                  <a:lnTo>
                    <a:pt x="335" y="17727"/>
                  </a:lnTo>
                  <a:lnTo>
                    <a:pt x="623" y="18266"/>
                  </a:lnTo>
                  <a:lnTo>
                    <a:pt x="1054" y="18535"/>
                  </a:lnTo>
                  <a:lnTo>
                    <a:pt x="1245" y="18928"/>
                  </a:lnTo>
                  <a:lnTo>
                    <a:pt x="1580" y="19156"/>
                  </a:lnTo>
                  <a:lnTo>
                    <a:pt x="2203" y="19715"/>
                  </a:lnTo>
                  <a:lnTo>
                    <a:pt x="2826" y="20067"/>
                  </a:lnTo>
                  <a:lnTo>
                    <a:pt x="2778" y="20420"/>
                  </a:lnTo>
                  <a:lnTo>
                    <a:pt x="2251" y="20689"/>
                  </a:lnTo>
                  <a:lnTo>
                    <a:pt x="2682" y="21020"/>
                  </a:lnTo>
                  <a:lnTo>
                    <a:pt x="3161" y="21372"/>
                  </a:lnTo>
                  <a:lnTo>
                    <a:pt x="3496" y="21600"/>
                  </a:lnTo>
                  <a:lnTo>
                    <a:pt x="4885" y="21455"/>
                  </a:lnTo>
                  <a:lnTo>
                    <a:pt x="5173" y="21041"/>
                  </a:lnTo>
                  <a:lnTo>
                    <a:pt x="5651" y="20606"/>
                  </a:lnTo>
                  <a:lnTo>
                    <a:pt x="7088" y="20565"/>
                  </a:lnTo>
                  <a:lnTo>
                    <a:pt x="7950" y="20585"/>
                  </a:lnTo>
                  <a:lnTo>
                    <a:pt x="8477" y="19923"/>
                  </a:lnTo>
                  <a:lnTo>
                    <a:pt x="8717" y="19529"/>
                  </a:lnTo>
                  <a:lnTo>
                    <a:pt x="8860" y="18866"/>
                  </a:lnTo>
                  <a:lnTo>
                    <a:pt x="9339" y="18494"/>
                  </a:lnTo>
                  <a:lnTo>
                    <a:pt x="9243" y="17955"/>
                  </a:lnTo>
                  <a:lnTo>
                    <a:pt x="9291" y="17541"/>
                  </a:lnTo>
                  <a:lnTo>
                    <a:pt x="8956" y="17355"/>
                  </a:lnTo>
                  <a:lnTo>
                    <a:pt x="9770" y="17147"/>
                  </a:lnTo>
                  <a:lnTo>
                    <a:pt x="10872" y="16816"/>
                  </a:lnTo>
                  <a:lnTo>
                    <a:pt x="11063" y="16920"/>
                  </a:lnTo>
                  <a:lnTo>
                    <a:pt x="11638" y="16547"/>
                  </a:lnTo>
                  <a:lnTo>
                    <a:pt x="12452" y="16195"/>
                  </a:lnTo>
                  <a:lnTo>
                    <a:pt x="12500" y="15946"/>
                  </a:lnTo>
                  <a:lnTo>
                    <a:pt x="12692" y="15532"/>
                  </a:lnTo>
                  <a:lnTo>
                    <a:pt x="12452" y="15180"/>
                  </a:lnTo>
                  <a:lnTo>
                    <a:pt x="11878" y="14766"/>
                  </a:lnTo>
                  <a:lnTo>
                    <a:pt x="11159" y="14600"/>
                  </a:lnTo>
                  <a:lnTo>
                    <a:pt x="10680" y="14600"/>
                  </a:lnTo>
                  <a:lnTo>
                    <a:pt x="10201" y="14186"/>
                  </a:lnTo>
                  <a:lnTo>
                    <a:pt x="9914" y="13813"/>
                  </a:lnTo>
                  <a:lnTo>
                    <a:pt x="10010" y="13544"/>
                  </a:lnTo>
                  <a:lnTo>
                    <a:pt x="10489" y="12943"/>
                  </a:lnTo>
                  <a:lnTo>
                    <a:pt x="10345" y="12612"/>
                  </a:lnTo>
                  <a:lnTo>
                    <a:pt x="10489" y="12094"/>
                  </a:lnTo>
                  <a:lnTo>
                    <a:pt x="10537" y="11804"/>
                  </a:lnTo>
                  <a:lnTo>
                    <a:pt x="11016" y="11618"/>
                  </a:lnTo>
                  <a:lnTo>
                    <a:pt x="11207" y="11204"/>
                  </a:lnTo>
                  <a:lnTo>
                    <a:pt x="11734" y="11183"/>
                  </a:lnTo>
                  <a:lnTo>
                    <a:pt x="12548" y="10562"/>
                  </a:lnTo>
                  <a:lnTo>
                    <a:pt x="13123" y="10230"/>
                  </a:lnTo>
                  <a:lnTo>
                    <a:pt x="13745" y="10148"/>
                  </a:lnTo>
                  <a:lnTo>
                    <a:pt x="14272" y="9796"/>
                  </a:lnTo>
                  <a:lnTo>
                    <a:pt x="15518" y="9692"/>
                  </a:lnTo>
                  <a:lnTo>
                    <a:pt x="16763" y="9154"/>
                  </a:lnTo>
                  <a:lnTo>
                    <a:pt x="16906" y="8739"/>
                  </a:lnTo>
                  <a:lnTo>
                    <a:pt x="17529" y="8636"/>
                  </a:lnTo>
                  <a:lnTo>
                    <a:pt x="16859" y="8242"/>
                  </a:lnTo>
                  <a:cubicBezTo>
                    <a:pt x="16859" y="8242"/>
                    <a:pt x="16763" y="7952"/>
                    <a:pt x="16811" y="7890"/>
                  </a:cubicBezTo>
                  <a:cubicBezTo>
                    <a:pt x="16859" y="7828"/>
                    <a:pt x="17577" y="7518"/>
                    <a:pt x="17577" y="7518"/>
                  </a:cubicBezTo>
                  <a:lnTo>
                    <a:pt x="17242" y="7062"/>
                  </a:lnTo>
                  <a:lnTo>
                    <a:pt x="17385" y="6772"/>
                  </a:lnTo>
                  <a:lnTo>
                    <a:pt x="18008" y="6710"/>
                  </a:lnTo>
                  <a:lnTo>
                    <a:pt x="18295" y="6171"/>
                  </a:lnTo>
                  <a:lnTo>
                    <a:pt x="18918" y="6026"/>
                  </a:lnTo>
                  <a:lnTo>
                    <a:pt x="19349" y="6151"/>
                  </a:lnTo>
                  <a:lnTo>
                    <a:pt x="20115" y="6089"/>
                  </a:lnTo>
                  <a:lnTo>
                    <a:pt x="21169" y="6047"/>
                  </a:lnTo>
                  <a:lnTo>
                    <a:pt x="21408" y="5964"/>
                  </a:lnTo>
                  <a:lnTo>
                    <a:pt x="21600" y="5944"/>
                  </a:lnTo>
                  <a:lnTo>
                    <a:pt x="21025" y="5177"/>
                  </a:lnTo>
                  <a:lnTo>
                    <a:pt x="21361" y="4535"/>
                  </a:lnTo>
                  <a:lnTo>
                    <a:pt x="20786" y="4163"/>
                  </a:lnTo>
                  <a:lnTo>
                    <a:pt x="20882" y="3562"/>
                  </a:lnTo>
                  <a:lnTo>
                    <a:pt x="21217" y="3127"/>
                  </a:lnTo>
                  <a:lnTo>
                    <a:pt x="20786" y="2961"/>
                  </a:lnTo>
                  <a:lnTo>
                    <a:pt x="20786" y="2340"/>
                  </a:lnTo>
                  <a:lnTo>
                    <a:pt x="21217" y="2071"/>
                  </a:lnTo>
                  <a:lnTo>
                    <a:pt x="20115" y="1657"/>
                  </a:lnTo>
                  <a:lnTo>
                    <a:pt x="19732" y="1305"/>
                  </a:lnTo>
                  <a:lnTo>
                    <a:pt x="18631" y="1098"/>
                  </a:lnTo>
                  <a:lnTo>
                    <a:pt x="18056" y="787"/>
                  </a:lnTo>
                  <a:lnTo>
                    <a:pt x="16475" y="104"/>
                  </a:lnTo>
                  <a:cubicBezTo>
                    <a:pt x="16475" y="104"/>
                    <a:pt x="16044" y="0"/>
                    <a:pt x="1604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2" name="Shape"/>
            <p:cNvSpPr/>
            <p:nvPr/>
          </p:nvSpPr>
          <p:spPr>
            <a:xfrm>
              <a:off x="2164418" y="3666143"/>
              <a:ext cx="52139" cy="9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924" y="2579"/>
                  </a:lnTo>
                  <a:lnTo>
                    <a:pt x="0" y="7093"/>
                  </a:lnTo>
                  <a:lnTo>
                    <a:pt x="1751" y="17731"/>
                  </a:lnTo>
                  <a:lnTo>
                    <a:pt x="4670" y="21600"/>
                  </a:lnTo>
                  <a:lnTo>
                    <a:pt x="16346" y="11284"/>
                  </a:lnTo>
                  <a:lnTo>
                    <a:pt x="16930" y="7093"/>
                  </a:lnTo>
                  <a:cubicBezTo>
                    <a:pt x="16930" y="709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3" name="Shape"/>
            <p:cNvSpPr/>
            <p:nvPr/>
          </p:nvSpPr>
          <p:spPr>
            <a:xfrm>
              <a:off x="2085508" y="3720376"/>
              <a:ext cx="28184" cy="9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560" y="8576"/>
                  </a:lnTo>
                  <a:lnTo>
                    <a:pt x="0" y="21600"/>
                  </a:lnTo>
                  <a:lnTo>
                    <a:pt x="20520" y="10482"/>
                  </a:lnTo>
                  <a:cubicBezTo>
                    <a:pt x="20520" y="10482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4" name="Shape"/>
            <p:cNvSpPr/>
            <p:nvPr/>
          </p:nvSpPr>
          <p:spPr>
            <a:xfrm>
              <a:off x="1521857" y="2201855"/>
              <a:ext cx="1369673" cy="145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3" y="2934"/>
                  </a:moveTo>
                  <a:lnTo>
                    <a:pt x="20378" y="2873"/>
                  </a:lnTo>
                  <a:lnTo>
                    <a:pt x="20044" y="3121"/>
                  </a:lnTo>
                  <a:lnTo>
                    <a:pt x="19452" y="3014"/>
                  </a:lnTo>
                  <a:lnTo>
                    <a:pt x="19274" y="3335"/>
                  </a:lnTo>
                  <a:lnTo>
                    <a:pt x="18770" y="3603"/>
                  </a:lnTo>
                  <a:lnTo>
                    <a:pt x="18593" y="4139"/>
                  </a:lnTo>
                  <a:lnTo>
                    <a:pt x="18422" y="4099"/>
                  </a:lnTo>
                  <a:lnTo>
                    <a:pt x="18489" y="3637"/>
                  </a:lnTo>
                  <a:lnTo>
                    <a:pt x="18689" y="3195"/>
                  </a:lnTo>
                  <a:lnTo>
                    <a:pt x="18800" y="2733"/>
                  </a:lnTo>
                  <a:lnTo>
                    <a:pt x="18400" y="2632"/>
                  </a:lnTo>
                  <a:lnTo>
                    <a:pt x="17844" y="2070"/>
                  </a:lnTo>
                  <a:lnTo>
                    <a:pt x="17311" y="2250"/>
                  </a:lnTo>
                  <a:lnTo>
                    <a:pt x="16844" y="2291"/>
                  </a:lnTo>
                  <a:lnTo>
                    <a:pt x="16356" y="2853"/>
                  </a:lnTo>
                  <a:lnTo>
                    <a:pt x="16200" y="3456"/>
                  </a:lnTo>
                  <a:lnTo>
                    <a:pt x="16178" y="3818"/>
                  </a:lnTo>
                  <a:lnTo>
                    <a:pt x="15756" y="4762"/>
                  </a:lnTo>
                  <a:lnTo>
                    <a:pt x="15378" y="5003"/>
                  </a:lnTo>
                  <a:lnTo>
                    <a:pt x="14733" y="4621"/>
                  </a:lnTo>
                  <a:lnTo>
                    <a:pt x="14578" y="4963"/>
                  </a:lnTo>
                  <a:lnTo>
                    <a:pt x="14111" y="4963"/>
                  </a:lnTo>
                  <a:lnTo>
                    <a:pt x="13467" y="4762"/>
                  </a:lnTo>
                  <a:lnTo>
                    <a:pt x="13311" y="4320"/>
                  </a:lnTo>
                  <a:lnTo>
                    <a:pt x="13044" y="3818"/>
                  </a:lnTo>
                  <a:lnTo>
                    <a:pt x="12800" y="3516"/>
                  </a:lnTo>
                  <a:lnTo>
                    <a:pt x="12578" y="3516"/>
                  </a:lnTo>
                  <a:lnTo>
                    <a:pt x="12422" y="4159"/>
                  </a:lnTo>
                  <a:lnTo>
                    <a:pt x="12222" y="4059"/>
                  </a:lnTo>
                  <a:lnTo>
                    <a:pt x="11733" y="4139"/>
                  </a:lnTo>
                  <a:lnTo>
                    <a:pt x="11711" y="4641"/>
                  </a:lnTo>
                  <a:lnTo>
                    <a:pt x="11644" y="4903"/>
                  </a:lnTo>
                  <a:lnTo>
                    <a:pt x="11733" y="5224"/>
                  </a:lnTo>
                  <a:lnTo>
                    <a:pt x="10889" y="5104"/>
                  </a:lnTo>
                  <a:lnTo>
                    <a:pt x="10489" y="4903"/>
                  </a:lnTo>
                  <a:lnTo>
                    <a:pt x="10311" y="5184"/>
                  </a:lnTo>
                  <a:lnTo>
                    <a:pt x="10178" y="5867"/>
                  </a:lnTo>
                  <a:lnTo>
                    <a:pt x="9156" y="6269"/>
                  </a:lnTo>
                  <a:lnTo>
                    <a:pt x="9022" y="6852"/>
                  </a:lnTo>
                  <a:lnTo>
                    <a:pt x="8756" y="7173"/>
                  </a:lnTo>
                  <a:lnTo>
                    <a:pt x="8756" y="7676"/>
                  </a:lnTo>
                  <a:lnTo>
                    <a:pt x="8311" y="8439"/>
                  </a:lnTo>
                  <a:lnTo>
                    <a:pt x="8044" y="9082"/>
                  </a:lnTo>
                  <a:lnTo>
                    <a:pt x="7778" y="9484"/>
                  </a:lnTo>
                  <a:lnTo>
                    <a:pt x="7378" y="9524"/>
                  </a:lnTo>
                  <a:lnTo>
                    <a:pt x="7244" y="10890"/>
                  </a:lnTo>
                  <a:lnTo>
                    <a:pt x="6667" y="12096"/>
                  </a:lnTo>
                  <a:lnTo>
                    <a:pt x="7200" y="12498"/>
                  </a:lnTo>
                  <a:lnTo>
                    <a:pt x="6867" y="12860"/>
                  </a:lnTo>
                  <a:lnTo>
                    <a:pt x="6089" y="12940"/>
                  </a:lnTo>
                  <a:lnTo>
                    <a:pt x="5822" y="13422"/>
                  </a:lnTo>
                  <a:lnTo>
                    <a:pt x="5733" y="14125"/>
                  </a:lnTo>
                  <a:lnTo>
                    <a:pt x="5467" y="14668"/>
                  </a:lnTo>
                  <a:lnTo>
                    <a:pt x="5733" y="15431"/>
                  </a:lnTo>
                  <a:lnTo>
                    <a:pt x="5689" y="16115"/>
                  </a:lnTo>
                  <a:lnTo>
                    <a:pt x="5956" y="17240"/>
                  </a:lnTo>
                  <a:lnTo>
                    <a:pt x="5867" y="17521"/>
                  </a:lnTo>
                  <a:lnTo>
                    <a:pt x="5911" y="18365"/>
                  </a:lnTo>
                  <a:lnTo>
                    <a:pt x="5778" y="19008"/>
                  </a:lnTo>
                  <a:lnTo>
                    <a:pt x="5311" y="19591"/>
                  </a:lnTo>
                  <a:lnTo>
                    <a:pt x="5200" y="20314"/>
                  </a:lnTo>
                  <a:lnTo>
                    <a:pt x="4422" y="19952"/>
                  </a:lnTo>
                  <a:lnTo>
                    <a:pt x="4333" y="19450"/>
                  </a:lnTo>
                  <a:lnTo>
                    <a:pt x="4133" y="19751"/>
                  </a:lnTo>
                  <a:lnTo>
                    <a:pt x="4089" y="20153"/>
                  </a:lnTo>
                  <a:lnTo>
                    <a:pt x="3511" y="20455"/>
                  </a:lnTo>
                  <a:lnTo>
                    <a:pt x="3089" y="20877"/>
                  </a:lnTo>
                  <a:lnTo>
                    <a:pt x="2578" y="21439"/>
                  </a:lnTo>
                  <a:lnTo>
                    <a:pt x="2067" y="21600"/>
                  </a:lnTo>
                  <a:lnTo>
                    <a:pt x="1533" y="21479"/>
                  </a:lnTo>
                  <a:lnTo>
                    <a:pt x="1044" y="21379"/>
                  </a:lnTo>
                  <a:lnTo>
                    <a:pt x="667" y="20917"/>
                  </a:lnTo>
                  <a:lnTo>
                    <a:pt x="289" y="20575"/>
                  </a:lnTo>
                  <a:lnTo>
                    <a:pt x="778" y="20415"/>
                  </a:lnTo>
                  <a:lnTo>
                    <a:pt x="733" y="20193"/>
                  </a:lnTo>
                  <a:lnTo>
                    <a:pt x="911" y="19832"/>
                  </a:lnTo>
                  <a:lnTo>
                    <a:pt x="333" y="20013"/>
                  </a:lnTo>
                  <a:lnTo>
                    <a:pt x="244" y="19510"/>
                  </a:lnTo>
                  <a:lnTo>
                    <a:pt x="933" y="19289"/>
                  </a:lnTo>
                  <a:lnTo>
                    <a:pt x="689" y="19108"/>
                  </a:lnTo>
                  <a:lnTo>
                    <a:pt x="556" y="18867"/>
                  </a:lnTo>
                  <a:lnTo>
                    <a:pt x="156" y="19249"/>
                  </a:lnTo>
                  <a:lnTo>
                    <a:pt x="400" y="18707"/>
                  </a:lnTo>
                  <a:lnTo>
                    <a:pt x="222" y="18526"/>
                  </a:lnTo>
                  <a:lnTo>
                    <a:pt x="200" y="18305"/>
                  </a:lnTo>
                  <a:lnTo>
                    <a:pt x="422" y="18003"/>
                  </a:lnTo>
                  <a:lnTo>
                    <a:pt x="0" y="17863"/>
                  </a:lnTo>
                  <a:lnTo>
                    <a:pt x="133" y="17601"/>
                  </a:lnTo>
                  <a:lnTo>
                    <a:pt x="1000" y="17541"/>
                  </a:lnTo>
                  <a:lnTo>
                    <a:pt x="1244" y="17521"/>
                  </a:lnTo>
                  <a:lnTo>
                    <a:pt x="911" y="17300"/>
                  </a:lnTo>
                  <a:lnTo>
                    <a:pt x="333" y="17441"/>
                  </a:lnTo>
                  <a:lnTo>
                    <a:pt x="44" y="17139"/>
                  </a:lnTo>
                  <a:lnTo>
                    <a:pt x="289" y="16959"/>
                  </a:lnTo>
                  <a:lnTo>
                    <a:pt x="222" y="16637"/>
                  </a:lnTo>
                  <a:lnTo>
                    <a:pt x="89" y="16356"/>
                  </a:lnTo>
                  <a:lnTo>
                    <a:pt x="400" y="16135"/>
                  </a:lnTo>
                  <a:lnTo>
                    <a:pt x="733" y="16235"/>
                  </a:lnTo>
                  <a:lnTo>
                    <a:pt x="667" y="15894"/>
                  </a:lnTo>
                  <a:lnTo>
                    <a:pt x="1089" y="15733"/>
                  </a:lnTo>
                  <a:lnTo>
                    <a:pt x="622" y="15632"/>
                  </a:lnTo>
                  <a:lnTo>
                    <a:pt x="1000" y="15351"/>
                  </a:lnTo>
                  <a:lnTo>
                    <a:pt x="1356" y="15210"/>
                  </a:lnTo>
                  <a:lnTo>
                    <a:pt x="1667" y="15391"/>
                  </a:lnTo>
                  <a:lnTo>
                    <a:pt x="2022" y="15251"/>
                  </a:lnTo>
                  <a:lnTo>
                    <a:pt x="1822" y="14949"/>
                  </a:lnTo>
                  <a:lnTo>
                    <a:pt x="1933" y="14748"/>
                  </a:lnTo>
                  <a:lnTo>
                    <a:pt x="2333" y="14708"/>
                  </a:lnTo>
                  <a:lnTo>
                    <a:pt x="2089" y="14527"/>
                  </a:lnTo>
                  <a:lnTo>
                    <a:pt x="2244" y="14306"/>
                  </a:lnTo>
                  <a:lnTo>
                    <a:pt x="2689" y="14246"/>
                  </a:lnTo>
                  <a:lnTo>
                    <a:pt x="3022" y="14226"/>
                  </a:lnTo>
                  <a:lnTo>
                    <a:pt x="3244" y="13945"/>
                  </a:lnTo>
                  <a:lnTo>
                    <a:pt x="3333" y="13784"/>
                  </a:lnTo>
                  <a:lnTo>
                    <a:pt x="3644" y="13703"/>
                  </a:lnTo>
                  <a:lnTo>
                    <a:pt x="3911" y="13864"/>
                  </a:lnTo>
                  <a:lnTo>
                    <a:pt x="4289" y="13824"/>
                  </a:lnTo>
                  <a:lnTo>
                    <a:pt x="4378" y="13583"/>
                  </a:lnTo>
                  <a:lnTo>
                    <a:pt x="3933" y="13643"/>
                  </a:lnTo>
                  <a:lnTo>
                    <a:pt x="3822" y="13261"/>
                  </a:lnTo>
                  <a:lnTo>
                    <a:pt x="3911" y="12759"/>
                  </a:lnTo>
                  <a:lnTo>
                    <a:pt x="4444" y="12377"/>
                  </a:lnTo>
                  <a:lnTo>
                    <a:pt x="4822" y="11996"/>
                  </a:lnTo>
                  <a:lnTo>
                    <a:pt x="5133" y="11694"/>
                  </a:lnTo>
                  <a:lnTo>
                    <a:pt x="4822" y="11513"/>
                  </a:lnTo>
                  <a:lnTo>
                    <a:pt x="5289" y="11232"/>
                  </a:lnTo>
                  <a:lnTo>
                    <a:pt x="5622" y="11031"/>
                  </a:lnTo>
                  <a:lnTo>
                    <a:pt x="5556" y="10790"/>
                  </a:lnTo>
                  <a:lnTo>
                    <a:pt x="5622" y="10268"/>
                  </a:lnTo>
                  <a:lnTo>
                    <a:pt x="5867" y="10107"/>
                  </a:lnTo>
                  <a:lnTo>
                    <a:pt x="5911" y="9866"/>
                  </a:lnTo>
                  <a:lnTo>
                    <a:pt x="5689" y="9725"/>
                  </a:lnTo>
                  <a:lnTo>
                    <a:pt x="6089" y="9323"/>
                  </a:lnTo>
                  <a:lnTo>
                    <a:pt x="6489" y="9323"/>
                  </a:lnTo>
                  <a:lnTo>
                    <a:pt x="6267" y="9062"/>
                  </a:lnTo>
                  <a:lnTo>
                    <a:pt x="6422" y="8680"/>
                  </a:lnTo>
                  <a:lnTo>
                    <a:pt x="6578" y="8379"/>
                  </a:lnTo>
                  <a:lnTo>
                    <a:pt x="6867" y="8138"/>
                  </a:lnTo>
                  <a:lnTo>
                    <a:pt x="6889" y="7937"/>
                  </a:lnTo>
                  <a:lnTo>
                    <a:pt x="7244" y="7655"/>
                  </a:lnTo>
                  <a:lnTo>
                    <a:pt x="7711" y="7495"/>
                  </a:lnTo>
                  <a:lnTo>
                    <a:pt x="7422" y="7394"/>
                  </a:lnTo>
                  <a:lnTo>
                    <a:pt x="7644" y="6952"/>
                  </a:lnTo>
                  <a:lnTo>
                    <a:pt x="8022" y="6912"/>
                  </a:lnTo>
                  <a:lnTo>
                    <a:pt x="7800" y="6430"/>
                  </a:lnTo>
                  <a:lnTo>
                    <a:pt x="8222" y="5927"/>
                  </a:lnTo>
                  <a:lnTo>
                    <a:pt x="8733" y="5606"/>
                  </a:lnTo>
                  <a:lnTo>
                    <a:pt x="8289" y="5425"/>
                  </a:lnTo>
                  <a:lnTo>
                    <a:pt x="7378" y="5747"/>
                  </a:lnTo>
                  <a:lnTo>
                    <a:pt x="6978" y="5847"/>
                  </a:lnTo>
                  <a:lnTo>
                    <a:pt x="6333" y="6269"/>
                  </a:lnTo>
                  <a:lnTo>
                    <a:pt x="6000" y="6611"/>
                  </a:lnTo>
                  <a:lnTo>
                    <a:pt x="6267" y="5867"/>
                  </a:lnTo>
                  <a:lnTo>
                    <a:pt x="7067" y="5706"/>
                  </a:lnTo>
                  <a:lnTo>
                    <a:pt x="7311" y="5526"/>
                  </a:lnTo>
                  <a:lnTo>
                    <a:pt x="7756" y="5164"/>
                  </a:lnTo>
                  <a:lnTo>
                    <a:pt x="7844" y="4903"/>
                  </a:lnTo>
                  <a:lnTo>
                    <a:pt x="7333" y="4923"/>
                  </a:lnTo>
                  <a:lnTo>
                    <a:pt x="7644" y="4461"/>
                  </a:lnTo>
                  <a:lnTo>
                    <a:pt x="7889" y="4400"/>
                  </a:lnTo>
                  <a:lnTo>
                    <a:pt x="7933" y="4722"/>
                  </a:lnTo>
                  <a:lnTo>
                    <a:pt x="8111" y="4481"/>
                  </a:lnTo>
                  <a:lnTo>
                    <a:pt x="8400" y="4320"/>
                  </a:lnTo>
                  <a:lnTo>
                    <a:pt x="8444" y="4762"/>
                  </a:lnTo>
                  <a:lnTo>
                    <a:pt x="8689" y="4300"/>
                  </a:lnTo>
                  <a:lnTo>
                    <a:pt x="9111" y="4702"/>
                  </a:lnTo>
                  <a:lnTo>
                    <a:pt x="9444" y="4240"/>
                  </a:lnTo>
                  <a:lnTo>
                    <a:pt x="9644" y="3938"/>
                  </a:lnTo>
                  <a:lnTo>
                    <a:pt x="9222" y="4059"/>
                  </a:lnTo>
                  <a:lnTo>
                    <a:pt x="9689" y="3396"/>
                  </a:lnTo>
                  <a:lnTo>
                    <a:pt x="10044" y="3275"/>
                  </a:lnTo>
                  <a:lnTo>
                    <a:pt x="10267" y="3798"/>
                  </a:lnTo>
                  <a:lnTo>
                    <a:pt x="10422" y="3335"/>
                  </a:lnTo>
                  <a:lnTo>
                    <a:pt x="10778" y="3597"/>
                  </a:lnTo>
                  <a:lnTo>
                    <a:pt x="10667" y="3094"/>
                  </a:lnTo>
                  <a:lnTo>
                    <a:pt x="10644" y="2552"/>
                  </a:lnTo>
                  <a:lnTo>
                    <a:pt x="11156" y="2572"/>
                  </a:lnTo>
                  <a:lnTo>
                    <a:pt x="11378" y="2974"/>
                  </a:lnTo>
                  <a:lnTo>
                    <a:pt x="11756" y="2371"/>
                  </a:lnTo>
                  <a:lnTo>
                    <a:pt x="12022" y="3135"/>
                  </a:lnTo>
                  <a:lnTo>
                    <a:pt x="12133" y="2391"/>
                  </a:lnTo>
                  <a:lnTo>
                    <a:pt x="12400" y="2311"/>
                  </a:lnTo>
                  <a:lnTo>
                    <a:pt x="12711" y="2150"/>
                  </a:lnTo>
                  <a:lnTo>
                    <a:pt x="13222" y="2612"/>
                  </a:lnTo>
                  <a:lnTo>
                    <a:pt x="13044" y="2049"/>
                  </a:lnTo>
                  <a:lnTo>
                    <a:pt x="12600" y="1768"/>
                  </a:lnTo>
                  <a:lnTo>
                    <a:pt x="13244" y="1607"/>
                  </a:lnTo>
                  <a:lnTo>
                    <a:pt x="13844" y="1869"/>
                  </a:lnTo>
                  <a:lnTo>
                    <a:pt x="14067" y="2492"/>
                  </a:lnTo>
                  <a:lnTo>
                    <a:pt x="14067" y="1567"/>
                  </a:lnTo>
                  <a:lnTo>
                    <a:pt x="14444" y="1386"/>
                  </a:lnTo>
                  <a:lnTo>
                    <a:pt x="14644" y="964"/>
                  </a:lnTo>
                  <a:lnTo>
                    <a:pt x="15089" y="723"/>
                  </a:lnTo>
                  <a:lnTo>
                    <a:pt x="15111" y="301"/>
                  </a:lnTo>
                  <a:lnTo>
                    <a:pt x="15667" y="181"/>
                  </a:lnTo>
                  <a:lnTo>
                    <a:pt x="16044" y="382"/>
                  </a:lnTo>
                  <a:lnTo>
                    <a:pt x="15711" y="864"/>
                  </a:lnTo>
                  <a:lnTo>
                    <a:pt x="15689" y="1507"/>
                  </a:lnTo>
                  <a:lnTo>
                    <a:pt x="16133" y="1085"/>
                  </a:lnTo>
                  <a:lnTo>
                    <a:pt x="16800" y="241"/>
                  </a:lnTo>
                  <a:lnTo>
                    <a:pt x="16778" y="1085"/>
                  </a:lnTo>
                  <a:cubicBezTo>
                    <a:pt x="16778" y="1085"/>
                    <a:pt x="16733" y="1487"/>
                    <a:pt x="16756" y="1427"/>
                  </a:cubicBezTo>
                  <a:cubicBezTo>
                    <a:pt x="16778" y="1366"/>
                    <a:pt x="17089" y="824"/>
                    <a:pt x="17089" y="824"/>
                  </a:cubicBezTo>
                  <a:lnTo>
                    <a:pt x="17422" y="321"/>
                  </a:lnTo>
                  <a:lnTo>
                    <a:pt x="17489" y="0"/>
                  </a:lnTo>
                  <a:lnTo>
                    <a:pt x="18022" y="161"/>
                  </a:lnTo>
                  <a:lnTo>
                    <a:pt x="18289" y="362"/>
                  </a:lnTo>
                  <a:lnTo>
                    <a:pt x="17822" y="824"/>
                  </a:lnTo>
                  <a:lnTo>
                    <a:pt x="17867" y="1386"/>
                  </a:lnTo>
                  <a:lnTo>
                    <a:pt x="18178" y="583"/>
                  </a:lnTo>
                  <a:lnTo>
                    <a:pt x="18556" y="402"/>
                  </a:lnTo>
                  <a:lnTo>
                    <a:pt x="18889" y="683"/>
                  </a:lnTo>
                  <a:lnTo>
                    <a:pt x="19244" y="904"/>
                  </a:lnTo>
                  <a:cubicBezTo>
                    <a:pt x="19244" y="904"/>
                    <a:pt x="19622" y="1005"/>
                    <a:pt x="19556" y="1045"/>
                  </a:cubicBezTo>
                  <a:cubicBezTo>
                    <a:pt x="19489" y="1085"/>
                    <a:pt x="19422" y="1226"/>
                    <a:pt x="19422" y="1226"/>
                  </a:cubicBezTo>
                  <a:lnTo>
                    <a:pt x="19978" y="1326"/>
                  </a:lnTo>
                  <a:lnTo>
                    <a:pt x="20111" y="1527"/>
                  </a:lnTo>
                  <a:lnTo>
                    <a:pt x="20022" y="1728"/>
                  </a:lnTo>
                  <a:lnTo>
                    <a:pt x="19422" y="1949"/>
                  </a:lnTo>
                  <a:lnTo>
                    <a:pt x="18978" y="2049"/>
                  </a:lnTo>
                  <a:lnTo>
                    <a:pt x="18178" y="1989"/>
                  </a:lnTo>
                  <a:lnTo>
                    <a:pt x="18711" y="2170"/>
                  </a:lnTo>
                  <a:lnTo>
                    <a:pt x="19133" y="2391"/>
                  </a:lnTo>
                  <a:lnTo>
                    <a:pt x="19356" y="2572"/>
                  </a:lnTo>
                  <a:lnTo>
                    <a:pt x="19667" y="2753"/>
                  </a:lnTo>
                  <a:lnTo>
                    <a:pt x="20022" y="2652"/>
                  </a:lnTo>
                  <a:lnTo>
                    <a:pt x="20689" y="2552"/>
                  </a:lnTo>
                  <a:lnTo>
                    <a:pt x="20733" y="2331"/>
                  </a:lnTo>
                  <a:lnTo>
                    <a:pt x="21311" y="2532"/>
                  </a:lnTo>
                  <a:lnTo>
                    <a:pt x="21600" y="2773"/>
                  </a:lnTo>
                  <a:lnTo>
                    <a:pt x="21556" y="3135"/>
                  </a:lnTo>
                  <a:lnTo>
                    <a:pt x="21200" y="3114"/>
                  </a:lnTo>
                  <a:cubicBezTo>
                    <a:pt x="21200" y="3114"/>
                    <a:pt x="20963" y="2934"/>
                    <a:pt x="20963" y="29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5" name="Shape"/>
            <p:cNvSpPr/>
            <p:nvPr/>
          </p:nvSpPr>
          <p:spPr>
            <a:xfrm>
              <a:off x="2164418" y="325397"/>
              <a:ext cx="439638" cy="34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62" y="0"/>
                  </a:moveTo>
                  <a:lnTo>
                    <a:pt x="9969" y="5002"/>
                  </a:lnTo>
                  <a:lnTo>
                    <a:pt x="7385" y="4093"/>
                  </a:lnTo>
                  <a:lnTo>
                    <a:pt x="3508" y="227"/>
                  </a:lnTo>
                  <a:lnTo>
                    <a:pt x="1292" y="6366"/>
                  </a:lnTo>
                  <a:lnTo>
                    <a:pt x="0" y="5229"/>
                  </a:lnTo>
                  <a:lnTo>
                    <a:pt x="1292" y="10231"/>
                  </a:lnTo>
                  <a:lnTo>
                    <a:pt x="923" y="12277"/>
                  </a:lnTo>
                  <a:lnTo>
                    <a:pt x="5538" y="12277"/>
                  </a:lnTo>
                  <a:lnTo>
                    <a:pt x="8492" y="11595"/>
                  </a:lnTo>
                  <a:lnTo>
                    <a:pt x="5538" y="14551"/>
                  </a:lnTo>
                  <a:lnTo>
                    <a:pt x="4984" y="15688"/>
                  </a:lnTo>
                  <a:lnTo>
                    <a:pt x="7015" y="18872"/>
                  </a:lnTo>
                  <a:lnTo>
                    <a:pt x="9046" y="18189"/>
                  </a:lnTo>
                  <a:lnTo>
                    <a:pt x="12369" y="20236"/>
                  </a:lnTo>
                  <a:lnTo>
                    <a:pt x="12554" y="21600"/>
                  </a:lnTo>
                  <a:lnTo>
                    <a:pt x="16615" y="17280"/>
                  </a:lnTo>
                  <a:lnTo>
                    <a:pt x="18646" y="13870"/>
                  </a:lnTo>
                  <a:lnTo>
                    <a:pt x="21600" y="9777"/>
                  </a:lnTo>
                  <a:lnTo>
                    <a:pt x="19754" y="5229"/>
                  </a:lnTo>
                  <a:lnTo>
                    <a:pt x="16985" y="5229"/>
                  </a:lnTo>
                  <a:lnTo>
                    <a:pt x="13846" y="6593"/>
                  </a:lnTo>
                  <a:lnTo>
                    <a:pt x="12923" y="3638"/>
                  </a:lnTo>
                  <a:cubicBezTo>
                    <a:pt x="12923" y="3638"/>
                    <a:pt x="11262" y="0"/>
                    <a:pt x="11262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6" name="Shape"/>
            <p:cNvSpPr/>
            <p:nvPr/>
          </p:nvSpPr>
          <p:spPr>
            <a:xfrm>
              <a:off x="1792409" y="444709"/>
              <a:ext cx="668879" cy="80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80" y="0"/>
                  </a:moveTo>
                  <a:lnTo>
                    <a:pt x="8009" y="1736"/>
                  </a:lnTo>
                  <a:lnTo>
                    <a:pt x="8494" y="4243"/>
                  </a:lnTo>
                  <a:lnTo>
                    <a:pt x="8616" y="7039"/>
                  </a:lnTo>
                  <a:lnTo>
                    <a:pt x="6917" y="3954"/>
                  </a:lnTo>
                  <a:lnTo>
                    <a:pt x="6189" y="2122"/>
                  </a:lnTo>
                  <a:lnTo>
                    <a:pt x="4975" y="3664"/>
                  </a:lnTo>
                  <a:lnTo>
                    <a:pt x="5097" y="4918"/>
                  </a:lnTo>
                  <a:lnTo>
                    <a:pt x="4004" y="3568"/>
                  </a:lnTo>
                  <a:lnTo>
                    <a:pt x="4975" y="2604"/>
                  </a:lnTo>
                  <a:lnTo>
                    <a:pt x="5097" y="772"/>
                  </a:lnTo>
                  <a:lnTo>
                    <a:pt x="2548" y="1736"/>
                  </a:lnTo>
                  <a:lnTo>
                    <a:pt x="1335" y="1446"/>
                  </a:lnTo>
                  <a:lnTo>
                    <a:pt x="0" y="2893"/>
                  </a:lnTo>
                  <a:lnTo>
                    <a:pt x="1335" y="4629"/>
                  </a:lnTo>
                  <a:lnTo>
                    <a:pt x="971" y="5979"/>
                  </a:lnTo>
                  <a:lnTo>
                    <a:pt x="2306" y="5111"/>
                  </a:lnTo>
                  <a:lnTo>
                    <a:pt x="2185" y="7907"/>
                  </a:lnTo>
                  <a:lnTo>
                    <a:pt x="1578" y="8679"/>
                  </a:lnTo>
                  <a:cubicBezTo>
                    <a:pt x="1578" y="8679"/>
                    <a:pt x="3155" y="10993"/>
                    <a:pt x="3398" y="11282"/>
                  </a:cubicBezTo>
                  <a:cubicBezTo>
                    <a:pt x="3641" y="11572"/>
                    <a:pt x="4854" y="12825"/>
                    <a:pt x="4854" y="12825"/>
                  </a:cubicBezTo>
                  <a:lnTo>
                    <a:pt x="6674" y="11282"/>
                  </a:lnTo>
                  <a:lnTo>
                    <a:pt x="7038" y="9064"/>
                  </a:lnTo>
                  <a:lnTo>
                    <a:pt x="8373" y="8582"/>
                  </a:lnTo>
                  <a:lnTo>
                    <a:pt x="7766" y="10607"/>
                  </a:lnTo>
                  <a:lnTo>
                    <a:pt x="9101" y="9354"/>
                  </a:lnTo>
                  <a:lnTo>
                    <a:pt x="9344" y="10511"/>
                  </a:lnTo>
                  <a:lnTo>
                    <a:pt x="9951" y="11379"/>
                  </a:lnTo>
                  <a:lnTo>
                    <a:pt x="7646" y="11957"/>
                  </a:lnTo>
                  <a:lnTo>
                    <a:pt x="6675" y="13693"/>
                  </a:lnTo>
                  <a:cubicBezTo>
                    <a:pt x="6675" y="13693"/>
                    <a:pt x="4612" y="13307"/>
                    <a:pt x="4733" y="13693"/>
                  </a:cubicBezTo>
                  <a:cubicBezTo>
                    <a:pt x="4855" y="14079"/>
                    <a:pt x="5461" y="15814"/>
                    <a:pt x="5461" y="15814"/>
                  </a:cubicBezTo>
                  <a:lnTo>
                    <a:pt x="8131" y="14946"/>
                  </a:lnTo>
                  <a:lnTo>
                    <a:pt x="9830" y="14850"/>
                  </a:lnTo>
                  <a:lnTo>
                    <a:pt x="6918" y="15814"/>
                  </a:lnTo>
                  <a:lnTo>
                    <a:pt x="8495" y="16971"/>
                  </a:lnTo>
                  <a:lnTo>
                    <a:pt x="5704" y="16778"/>
                  </a:lnTo>
                  <a:lnTo>
                    <a:pt x="5947" y="18418"/>
                  </a:lnTo>
                  <a:lnTo>
                    <a:pt x="7767" y="19768"/>
                  </a:lnTo>
                  <a:lnTo>
                    <a:pt x="8495" y="19768"/>
                  </a:lnTo>
                  <a:lnTo>
                    <a:pt x="8131" y="20732"/>
                  </a:lnTo>
                  <a:lnTo>
                    <a:pt x="9708" y="21600"/>
                  </a:lnTo>
                  <a:lnTo>
                    <a:pt x="10436" y="18514"/>
                  </a:lnTo>
                  <a:lnTo>
                    <a:pt x="10922" y="16875"/>
                  </a:lnTo>
                  <a:lnTo>
                    <a:pt x="12742" y="15911"/>
                  </a:lnTo>
                  <a:lnTo>
                    <a:pt x="12499" y="14368"/>
                  </a:lnTo>
                  <a:lnTo>
                    <a:pt x="12620" y="12825"/>
                  </a:lnTo>
                  <a:cubicBezTo>
                    <a:pt x="12620" y="12825"/>
                    <a:pt x="13348" y="13404"/>
                    <a:pt x="13348" y="12825"/>
                  </a:cubicBezTo>
                  <a:cubicBezTo>
                    <a:pt x="13348" y="12247"/>
                    <a:pt x="13348" y="11089"/>
                    <a:pt x="13348" y="11089"/>
                  </a:cubicBezTo>
                  <a:lnTo>
                    <a:pt x="13955" y="10415"/>
                  </a:lnTo>
                  <a:lnTo>
                    <a:pt x="15896" y="9740"/>
                  </a:lnTo>
                  <a:lnTo>
                    <a:pt x="16018" y="10318"/>
                  </a:lnTo>
                  <a:lnTo>
                    <a:pt x="15896" y="11475"/>
                  </a:lnTo>
                  <a:lnTo>
                    <a:pt x="16868" y="12922"/>
                  </a:lnTo>
                  <a:lnTo>
                    <a:pt x="17474" y="12825"/>
                  </a:lnTo>
                  <a:lnTo>
                    <a:pt x="17474" y="14368"/>
                  </a:lnTo>
                  <a:lnTo>
                    <a:pt x="16625" y="16008"/>
                  </a:lnTo>
                  <a:lnTo>
                    <a:pt x="17474" y="16972"/>
                  </a:lnTo>
                  <a:lnTo>
                    <a:pt x="19052" y="16779"/>
                  </a:lnTo>
                  <a:lnTo>
                    <a:pt x="19052" y="17936"/>
                  </a:lnTo>
                  <a:lnTo>
                    <a:pt x="20265" y="16875"/>
                  </a:lnTo>
                  <a:lnTo>
                    <a:pt x="21600" y="14561"/>
                  </a:lnTo>
                  <a:lnTo>
                    <a:pt x="20387" y="14465"/>
                  </a:lnTo>
                  <a:lnTo>
                    <a:pt x="20023" y="13307"/>
                  </a:lnTo>
                  <a:lnTo>
                    <a:pt x="20144" y="12150"/>
                  </a:lnTo>
                  <a:lnTo>
                    <a:pt x="17960" y="12729"/>
                  </a:lnTo>
                  <a:lnTo>
                    <a:pt x="17838" y="12247"/>
                  </a:lnTo>
                  <a:lnTo>
                    <a:pt x="18202" y="11861"/>
                  </a:lnTo>
                  <a:lnTo>
                    <a:pt x="18566" y="10607"/>
                  </a:lnTo>
                  <a:lnTo>
                    <a:pt x="17838" y="9933"/>
                  </a:lnTo>
                  <a:lnTo>
                    <a:pt x="16261" y="10029"/>
                  </a:lnTo>
                  <a:lnTo>
                    <a:pt x="16746" y="9161"/>
                  </a:lnTo>
                  <a:lnTo>
                    <a:pt x="17353" y="8486"/>
                  </a:lnTo>
                  <a:lnTo>
                    <a:pt x="16018" y="8197"/>
                  </a:lnTo>
                  <a:lnTo>
                    <a:pt x="14562" y="7522"/>
                  </a:lnTo>
                  <a:lnTo>
                    <a:pt x="14198" y="6365"/>
                  </a:lnTo>
                  <a:lnTo>
                    <a:pt x="12863" y="5786"/>
                  </a:lnTo>
                  <a:lnTo>
                    <a:pt x="13106" y="4629"/>
                  </a:lnTo>
                  <a:lnTo>
                    <a:pt x="12742" y="3376"/>
                  </a:lnTo>
                  <a:lnTo>
                    <a:pt x="11650" y="3858"/>
                  </a:lnTo>
                  <a:lnTo>
                    <a:pt x="11286" y="4436"/>
                  </a:lnTo>
                  <a:lnTo>
                    <a:pt x="11286" y="2990"/>
                  </a:lnTo>
                  <a:lnTo>
                    <a:pt x="11286" y="1833"/>
                  </a:lnTo>
                  <a:lnTo>
                    <a:pt x="10315" y="869"/>
                  </a:lnTo>
                  <a:lnTo>
                    <a:pt x="9587" y="1640"/>
                  </a:lnTo>
                  <a:cubicBezTo>
                    <a:pt x="9587" y="1640"/>
                    <a:pt x="8980" y="0"/>
                    <a:pt x="89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7" name="Shape"/>
            <p:cNvSpPr/>
            <p:nvPr/>
          </p:nvSpPr>
          <p:spPr>
            <a:xfrm>
              <a:off x="101457" y="2787570"/>
              <a:ext cx="524196" cy="366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9" y="10400"/>
                  </a:moveTo>
                  <a:lnTo>
                    <a:pt x="19045" y="12640"/>
                  </a:lnTo>
                  <a:lnTo>
                    <a:pt x="19045" y="14720"/>
                  </a:lnTo>
                  <a:lnTo>
                    <a:pt x="16839" y="14720"/>
                  </a:lnTo>
                  <a:lnTo>
                    <a:pt x="15445" y="17600"/>
                  </a:lnTo>
                  <a:lnTo>
                    <a:pt x="14052" y="18400"/>
                  </a:lnTo>
                  <a:lnTo>
                    <a:pt x="12774" y="20000"/>
                  </a:lnTo>
                  <a:lnTo>
                    <a:pt x="11497" y="21600"/>
                  </a:lnTo>
                  <a:lnTo>
                    <a:pt x="9639" y="20480"/>
                  </a:lnTo>
                  <a:lnTo>
                    <a:pt x="6619" y="19360"/>
                  </a:lnTo>
                  <a:lnTo>
                    <a:pt x="5226" y="18720"/>
                  </a:lnTo>
                  <a:lnTo>
                    <a:pt x="3600" y="19040"/>
                  </a:lnTo>
                  <a:lnTo>
                    <a:pt x="3019" y="16960"/>
                  </a:lnTo>
                  <a:lnTo>
                    <a:pt x="4297" y="16480"/>
                  </a:lnTo>
                  <a:lnTo>
                    <a:pt x="4994" y="14560"/>
                  </a:lnTo>
                  <a:lnTo>
                    <a:pt x="4297" y="13600"/>
                  </a:lnTo>
                  <a:lnTo>
                    <a:pt x="3484" y="13120"/>
                  </a:lnTo>
                  <a:lnTo>
                    <a:pt x="0" y="12160"/>
                  </a:lnTo>
                  <a:lnTo>
                    <a:pt x="1277" y="10560"/>
                  </a:lnTo>
                  <a:lnTo>
                    <a:pt x="4529" y="10560"/>
                  </a:lnTo>
                  <a:lnTo>
                    <a:pt x="3368" y="9440"/>
                  </a:lnTo>
                  <a:lnTo>
                    <a:pt x="4645" y="7520"/>
                  </a:lnTo>
                  <a:lnTo>
                    <a:pt x="2323" y="6720"/>
                  </a:lnTo>
                  <a:lnTo>
                    <a:pt x="581" y="7840"/>
                  </a:lnTo>
                  <a:lnTo>
                    <a:pt x="0" y="6560"/>
                  </a:lnTo>
                  <a:lnTo>
                    <a:pt x="232" y="5120"/>
                  </a:lnTo>
                  <a:lnTo>
                    <a:pt x="1626" y="5760"/>
                  </a:lnTo>
                  <a:lnTo>
                    <a:pt x="581" y="4000"/>
                  </a:lnTo>
                  <a:lnTo>
                    <a:pt x="1742" y="2400"/>
                  </a:lnTo>
                  <a:lnTo>
                    <a:pt x="3252" y="5440"/>
                  </a:lnTo>
                  <a:lnTo>
                    <a:pt x="2787" y="2720"/>
                  </a:lnTo>
                  <a:lnTo>
                    <a:pt x="2787" y="1760"/>
                  </a:lnTo>
                  <a:lnTo>
                    <a:pt x="1858" y="800"/>
                  </a:lnTo>
                  <a:lnTo>
                    <a:pt x="4529" y="1440"/>
                  </a:lnTo>
                  <a:lnTo>
                    <a:pt x="5342" y="3200"/>
                  </a:lnTo>
                  <a:lnTo>
                    <a:pt x="5574" y="5920"/>
                  </a:lnTo>
                  <a:lnTo>
                    <a:pt x="5806" y="6880"/>
                  </a:lnTo>
                  <a:lnTo>
                    <a:pt x="6852" y="6240"/>
                  </a:lnTo>
                  <a:lnTo>
                    <a:pt x="7548" y="6880"/>
                  </a:lnTo>
                  <a:lnTo>
                    <a:pt x="7665" y="4160"/>
                  </a:lnTo>
                  <a:lnTo>
                    <a:pt x="7665" y="3040"/>
                  </a:lnTo>
                  <a:lnTo>
                    <a:pt x="8826" y="4640"/>
                  </a:lnTo>
                  <a:lnTo>
                    <a:pt x="9523" y="6560"/>
                  </a:lnTo>
                  <a:lnTo>
                    <a:pt x="9987" y="4960"/>
                  </a:lnTo>
                  <a:lnTo>
                    <a:pt x="9871" y="3360"/>
                  </a:lnTo>
                  <a:lnTo>
                    <a:pt x="10568" y="3040"/>
                  </a:lnTo>
                  <a:lnTo>
                    <a:pt x="11381" y="4000"/>
                  </a:lnTo>
                  <a:lnTo>
                    <a:pt x="12077" y="4480"/>
                  </a:lnTo>
                  <a:lnTo>
                    <a:pt x="12194" y="2720"/>
                  </a:lnTo>
                  <a:lnTo>
                    <a:pt x="13006" y="3680"/>
                  </a:lnTo>
                  <a:lnTo>
                    <a:pt x="13935" y="3360"/>
                  </a:lnTo>
                  <a:lnTo>
                    <a:pt x="14284" y="2880"/>
                  </a:lnTo>
                  <a:lnTo>
                    <a:pt x="15329" y="2560"/>
                  </a:lnTo>
                  <a:lnTo>
                    <a:pt x="15213" y="1600"/>
                  </a:lnTo>
                  <a:lnTo>
                    <a:pt x="14865" y="0"/>
                  </a:lnTo>
                  <a:lnTo>
                    <a:pt x="16258" y="0"/>
                  </a:lnTo>
                  <a:lnTo>
                    <a:pt x="16490" y="1280"/>
                  </a:lnTo>
                  <a:lnTo>
                    <a:pt x="16839" y="2080"/>
                  </a:lnTo>
                  <a:lnTo>
                    <a:pt x="17535" y="2080"/>
                  </a:lnTo>
                  <a:lnTo>
                    <a:pt x="18581" y="1440"/>
                  </a:lnTo>
                  <a:lnTo>
                    <a:pt x="18232" y="3040"/>
                  </a:lnTo>
                  <a:lnTo>
                    <a:pt x="18232" y="4000"/>
                  </a:lnTo>
                  <a:lnTo>
                    <a:pt x="19510" y="3840"/>
                  </a:lnTo>
                  <a:lnTo>
                    <a:pt x="19394" y="5120"/>
                  </a:lnTo>
                  <a:lnTo>
                    <a:pt x="19277" y="6240"/>
                  </a:lnTo>
                  <a:lnTo>
                    <a:pt x="19974" y="6400"/>
                  </a:lnTo>
                  <a:lnTo>
                    <a:pt x="19974" y="7040"/>
                  </a:lnTo>
                  <a:lnTo>
                    <a:pt x="20439" y="5760"/>
                  </a:lnTo>
                  <a:lnTo>
                    <a:pt x="20903" y="6880"/>
                  </a:lnTo>
                  <a:lnTo>
                    <a:pt x="21135" y="8320"/>
                  </a:lnTo>
                  <a:lnTo>
                    <a:pt x="21600" y="9280"/>
                  </a:lnTo>
                  <a:cubicBezTo>
                    <a:pt x="21600" y="9280"/>
                    <a:pt x="21019" y="10400"/>
                    <a:pt x="21019" y="104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8" name="Shape"/>
            <p:cNvSpPr/>
            <p:nvPr/>
          </p:nvSpPr>
          <p:spPr>
            <a:xfrm>
              <a:off x="834203" y="4826727"/>
              <a:ext cx="160641" cy="32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89" y="6534"/>
                  </a:moveTo>
                  <a:lnTo>
                    <a:pt x="3221" y="9348"/>
                  </a:lnTo>
                  <a:lnTo>
                    <a:pt x="1705" y="11163"/>
                  </a:lnTo>
                  <a:lnTo>
                    <a:pt x="189" y="13250"/>
                  </a:lnTo>
                  <a:lnTo>
                    <a:pt x="0" y="15247"/>
                  </a:lnTo>
                  <a:lnTo>
                    <a:pt x="1326" y="16064"/>
                  </a:lnTo>
                  <a:lnTo>
                    <a:pt x="3979" y="15610"/>
                  </a:lnTo>
                  <a:lnTo>
                    <a:pt x="3221" y="17425"/>
                  </a:lnTo>
                  <a:lnTo>
                    <a:pt x="3032" y="19876"/>
                  </a:lnTo>
                  <a:lnTo>
                    <a:pt x="1705" y="21237"/>
                  </a:lnTo>
                  <a:lnTo>
                    <a:pt x="6063" y="21418"/>
                  </a:lnTo>
                  <a:lnTo>
                    <a:pt x="10232" y="21600"/>
                  </a:lnTo>
                  <a:lnTo>
                    <a:pt x="14021" y="20692"/>
                  </a:lnTo>
                  <a:lnTo>
                    <a:pt x="14400" y="17879"/>
                  </a:lnTo>
                  <a:lnTo>
                    <a:pt x="16674" y="16881"/>
                  </a:lnTo>
                  <a:lnTo>
                    <a:pt x="15158" y="15792"/>
                  </a:lnTo>
                  <a:lnTo>
                    <a:pt x="15916" y="13069"/>
                  </a:lnTo>
                  <a:lnTo>
                    <a:pt x="13642" y="11254"/>
                  </a:lnTo>
                  <a:lnTo>
                    <a:pt x="16295" y="10618"/>
                  </a:lnTo>
                  <a:lnTo>
                    <a:pt x="17621" y="8622"/>
                  </a:lnTo>
                  <a:lnTo>
                    <a:pt x="18000" y="6716"/>
                  </a:lnTo>
                  <a:lnTo>
                    <a:pt x="17811" y="4447"/>
                  </a:lnTo>
                  <a:lnTo>
                    <a:pt x="20842" y="3630"/>
                  </a:lnTo>
                  <a:lnTo>
                    <a:pt x="21600" y="2904"/>
                  </a:lnTo>
                  <a:lnTo>
                    <a:pt x="19705" y="1997"/>
                  </a:lnTo>
                  <a:lnTo>
                    <a:pt x="19516" y="1180"/>
                  </a:lnTo>
                  <a:lnTo>
                    <a:pt x="17432" y="998"/>
                  </a:lnTo>
                  <a:lnTo>
                    <a:pt x="14968" y="1452"/>
                  </a:lnTo>
                  <a:lnTo>
                    <a:pt x="8905" y="1271"/>
                  </a:lnTo>
                  <a:lnTo>
                    <a:pt x="8337" y="0"/>
                  </a:lnTo>
                  <a:lnTo>
                    <a:pt x="4168" y="1815"/>
                  </a:lnTo>
                  <a:lnTo>
                    <a:pt x="3600" y="3630"/>
                  </a:lnTo>
                  <a:lnTo>
                    <a:pt x="3979" y="5445"/>
                  </a:lnTo>
                  <a:cubicBezTo>
                    <a:pt x="3979" y="5445"/>
                    <a:pt x="3789" y="6534"/>
                    <a:pt x="3789" y="65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9" name="Shape"/>
            <p:cNvSpPr/>
            <p:nvPr/>
          </p:nvSpPr>
          <p:spPr>
            <a:xfrm>
              <a:off x="439647" y="5390750"/>
              <a:ext cx="43684" cy="2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5" y="0"/>
                  </a:moveTo>
                  <a:lnTo>
                    <a:pt x="0" y="0"/>
                  </a:lnTo>
                  <a:lnTo>
                    <a:pt x="9755" y="21600"/>
                  </a:lnTo>
                  <a:lnTo>
                    <a:pt x="21600" y="21600"/>
                  </a:lnTo>
                  <a:cubicBezTo>
                    <a:pt x="21600" y="21600"/>
                    <a:pt x="13935" y="0"/>
                    <a:pt x="1393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0" name="Shape"/>
            <p:cNvSpPr/>
            <p:nvPr/>
          </p:nvSpPr>
          <p:spPr>
            <a:xfrm>
              <a:off x="0" y="5097892"/>
              <a:ext cx="50729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0"/>
                  </a:moveTo>
                  <a:lnTo>
                    <a:pt x="0" y="6480"/>
                  </a:lnTo>
                  <a:lnTo>
                    <a:pt x="15000" y="21600"/>
                  </a:lnTo>
                  <a:lnTo>
                    <a:pt x="21600" y="5400"/>
                  </a:lnTo>
                  <a:cubicBezTo>
                    <a:pt x="21600" y="5400"/>
                    <a:pt x="9600" y="0"/>
                    <a:pt x="9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1" name="Shape"/>
            <p:cNvSpPr/>
            <p:nvPr/>
          </p:nvSpPr>
          <p:spPr>
            <a:xfrm>
              <a:off x="834203" y="4739954"/>
              <a:ext cx="615790" cy="467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13626" y="83"/>
                  </a:moveTo>
                  <a:lnTo>
                    <a:pt x="13098" y="1249"/>
                  </a:lnTo>
                  <a:lnTo>
                    <a:pt x="11616" y="1124"/>
                  </a:lnTo>
                  <a:lnTo>
                    <a:pt x="10232" y="874"/>
                  </a:lnTo>
                  <a:lnTo>
                    <a:pt x="9144" y="749"/>
                  </a:lnTo>
                  <a:lnTo>
                    <a:pt x="8156" y="999"/>
                  </a:lnTo>
                  <a:lnTo>
                    <a:pt x="4795" y="749"/>
                  </a:lnTo>
                  <a:lnTo>
                    <a:pt x="3312" y="499"/>
                  </a:lnTo>
                  <a:lnTo>
                    <a:pt x="2620" y="0"/>
                  </a:lnTo>
                  <a:lnTo>
                    <a:pt x="1681" y="375"/>
                  </a:lnTo>
                  <a:lnTo>
                    <a:pt x="1483" y="936"/>
                  </a:lnTo>
                  <a:lnTo>
                    <a:pt x="0" y="1186"/>
                  </a:lnTo>
                  <a:lnTo>
                    <a:pt x="0" y="2372"/>
                  </a:lnTo>
                  <a:lnTo>
                    <a:pt x="494" y="2997"/>
                  </a:lnTo>
                  <a:lnTo>
                    <a:pt x="989" y="3808"/>
                  </a:lnTo>
                  <a:lnTo>
                    <a:pt x="1087" y="5119"/>
                  </a:lnTo>
                  <a:lnTo>
                    <a:pt x="2224" y="4058"/>
                  </a:lnTo>
                  <a:lnTo>
                    <a:pt x="2373" y="4932"/>
                  </a:lnTo>
                  <a:lnTo>
                    <a:pt x="3954" y="5057"/>
                  </a:lnTo>
                  <a:lnTo>
                    <a:pt x="4597" y="4745"/>
                  </a:lnTo>
                  <a:lnTo>
                    <a:pt x="5141" y="4869"/>
                  </a:lnTo>
                  <a:lnTo>
                    <a:pt x="5190" y="5431"/>
                  </a:lnTo>
                  <a:lnTo>
                    <a:pt x="5684" y="6055"/>
                  </a:lnTo>
                  <a:lnTo>
                    <a:pt x="5338" y="6680"/>
                  </a:lnTo>
                  <a:lnTo>
                    <a:pt x="4696" y="7117"/>
                  </a:lnTo>
                  <a:lnTo>
                    <a:pt x="4745" y="8677"/>
                  </a:lnTo>
                  <a:lnTo>
                    <a:pt x="4646" y="9988"/>
                  </a:lnTo>
                  <a:lnTo>
                    <a:pt x="4300" y="11362"/>
                  </a:lnTo>
                  <a:lnTo>
                    <a:pt x="3608" y="11612"/>
                  </a:lnTo>
                  <a:lnTo>
                    <a:pt x="4201" y="13047"/>
                  </a:lnTo>
                  <a:lnTo>
                    <a:pt x="4004" y="14920"/>
                  </a:lnTo>
                  <a:lnTo>
                    <a:pt x="4399" y="15669"/>
                  </a:lnTo>
                  <a:lnTo>
                    <a:pt x="3806" y="16356"/>
                  </a:lnTo>
                  <a:lnTo>
                    <a:pt x="3707" y="18291"/>
                  </a:lnTo>
                  <a:cubicBezTo>
                    <a:pt x="3707" y="18291"/>
                    <a:pt x="4300" y="18354"/>
                    <a:pt x="4597" y="18853"/>
                  </a:cubicBezTo>
                  <a:cubicBezTo>
                    <a:pt x="4893" y="19353"/>
                    <a:pt x="5289" y="20039"/>
                    <a:pt x="5289" y="20039"/>
                  </a:cubicBezTo>
                  <a:cubicBezTo>
                    <a:pt x="5289" y="20039"/>
                    <a:pt x="5141" y="21101"/>
                    <a:pt x="5635" y="21350"/>
                  </a:cubicBezTo>
                  <a:cubicBezTo>
                    <a:pt x="6129" y="21600"/>
                    <a:pt x="6475" y="21538"/>
                    <a:pt x="6475" y="21538"/>
                  </a:cubicBezTo>
                  <a:lnTo>
                    <a:pt x="7167" y="20289"/>
                  </a:lnTo>
                  <a:lnTo>
                    <a:pt x="8156" y="20289"/>
                  </a:lnTo>
                  <a:lnTo>
                    <a:pt x="8946" y="19415"/>
                  </a:lnTo>
                  <a:lnTo>
                    <a:pt x="10133" y="19353"/>
                  </a:lnTo>
                  <a:lnTo>
                    <a:pt x="10775" y="19977"/>
                  </a:lnTo>
                  <a:lnTo>
                    <a:pt x="11517" y="19665"/>
                  </a:lnTo>
                  <a:lnTo>
                    <a:pt x="12357" y="19602"/>
                  </a:lnTo>
                  <a:lnTo>
                    <a:pt x="13247" y="18104"/>
                  </a:lnTo>
                  <a:lnTo>
                    <a:pt x="13988" y="17605"/>
                  </a:lnTo>
                  <a:lnTo>
                    <a:pt x="14680" y="17355"/>
                  </a:lnTo>
                  <a:lnTo>
                    <a:pt x="15372" y="15607"/>
                  </a:lnTo>
                  <a:lnTo>
                    <a:pt x="16212" y="14296"/>
                  </a:lnTo>
                  <a:lnTo>
                    <a:pt x="15520" y="13235"/>
                  </a:lnTo>
                  <a:lnTo>
                    <a:pt x="15570" y="11612"/>
                  </a:lnTo>
                  <a:lnTo>
                    <a:pt x="16509" y="10425"/>
                  </a:lnTo>
                  <a:lnTo>
                    <a:pt x="17349" y="8865"/>
                  </a:lnTo>
                  <a:lnTo>
                    <a:pt x="17497" y="8303"/>
                  </a:lnTo>
                  <a:lnTo>
                    <a:pt x="18140" y="7366"/>
                  </a:lnTo>
                  <a:lnTo>
                    <a:pt x="19178" y="7242"/>
                  </a:lnTo>
                  <a:lnTo>
                    <a:pt x="20265" y="6305"/>
                  </a:lnTo>
                  <a:lnTo>
                    <a:pt x="21303" y="5431"/>
                  </a:lnTo>
                  <a:lnTo>
                    <a:pt x="21501" y="4308"/>
                  </a:lnTo>
                  <a:lnTo>
                    <a:pt x="21600" y="3413"/>
                  </a:lnTo>
                  <a:lnTo>
                    <a:pt x="20562" y="3434"/>
                  </a:lnTo>
                  <a:lnTo>
                    <a:pt x="19326" y="3121"/>
                  </a:lnTo>
                  <a:lnTo>
                    <a:pt x="18585" y="2497"/>
                  </a:lnTo>
                  <a:lnTo>
                    <a:pt x="17794" y="2372"/>
                  </a:lnTo>
                  <a:lnTo>
                    <a:pt x="16311" y="2372"/>
                  </a:lnTo>
                  <a:lnTo>
                    <a:pt x="15471" y="2247"/>
                  </a:lnTo>
                  <a:lnTo>
                    <a:pt x="14021" y="1665"/>
                  </a:lnTo>
                  <a:lnTo>
                    <a:pt x="14153" y="915"/>
                  </a:lnTo>
                  <a:cubicBezTo>
                    <a:pt x="14153" y="915"/>
                    <a:pt x="13626" y="83"/>
                    <a:pt x="13626" y="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2" name="Shape"/>
            <p:cNvSpPr/>
            <p:nvPr/>
          </p:nvSpPr>
          <p:spPr>
            <a:xfrm>
              <a:off x="1397853" y="4967733"/>
              <a:ext cx="60593" cy="4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7" y="0"/>
                  </a:moveTo>
                  <a:cubicBezTo>
                    <a:pt x="12558" y="1271"/>
                    <a:pt x="2009" y="8259"/>
                    <a:pt x="2009" y="8259"/>
                  </a:cubicBezTo>
                  <a:lnTo>
                    <a:pt x="0" y="13341"/>
                  </a:lnTo>
                  <a:cubicBezTo>
                    <a:pt x="0" y="13341"/>
                    <a:pt x="5526" y="14612"/>
                    <a:pt x="7033" y="15882"/>
                  </a:cubicBezTo>
                  <a:cubicBezTo>
                    <a:pt x="8540" y="17153"/>
                    <a:pt x="14065" y="21600"/>
                    <a:pt x="14065" y="21600"/>
                  </a:cubicBezTo>
                  <a:lnTo>
                    <a:pt x="21600" y="10800"/>
                  </a:lnTo>
                  <a:lnTo>
                    <a:pt x="17079" y="6988"/>
                  </a:lnTo>
                  <a:cubicBezTo>
                    <a:pt x="17079" y="6988"/>
                    <a:pt x="14567" y="0"/>
                    <a:pt x="1456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3" name="Shape"/>
            <p:cNvSpPr/>
            <p:nvPr/>
          </p:nvSpPr>
          <p:spPr>
            <a:xfrm>
              <a:off x="1465492" y="4956886"/>
              <a:ext cx="36639" cy="2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32"/>
                  </a:moveTo>
                  <a:lnTo>
                    <a:pt x="14123" y="21600"/>
                  </a:lnTo>
                  <a:lnTo>
                    <a:pt x="21600" y="9095"/>
                  </a:lnTo>
                  <a:lnTo>
                    <a:pt x="9138" y="0"/>
                  </a:lnTo>
                  <a:cubicBezTo>
                    <a:pt x="9138" y="0"/>
                    <a:pt x="0" y="10232"/>
                    <a:pt x="0" y="1023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4" name="Shape"/>
            <p:cNvSpPr/>
            <p:nvPr/>
          </p:nvSpPr>
          <p:spPr>
            <a:xfrm>
              <a:off x="1341488" y="5021965"/>
              <a:ext cx="31002" cy="3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11917"/>
                  </a:lnTo>
                  <a:lnTo>
                    <a:pt x="12764" y="21600"/>
                  </a:lnTo>
                  <a:lnTo>
                    <a:pt x="21600" y="6703"/>
                  </a:lnTo>
                  <a:cubicBezTo>
                    <a:pt x="21600" y="6703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5" name="Shape"/>
            <p:cNvSpPr/>
            <p:nvPr/>
          </p:nvSpPr>
          <p:spPr>
            <a:xfrm>
              <a:off x="574924" y="5585986"/>
              <a:ext cx="56366" cy="6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8640"/>
                  </a:moveTo>
                  <a:lnTo>
                    <a:pt x="0" y="21600"/>
                  </a:lnTo>
                  <a:lnTo>
                    <a:pt x="10800" y="19872"/>
                  </a:lnTo>
                  <a:lnTo>
                    <a:pt x="11880" y="10800"/>
                  </a:lnTo>
                  <a:lnTo>
                    <a:pt x="21600" y="4752"/>
                  </a:lnTo>
                  <a:lnTo>
                    <a:pt x="17820" y="0"/>
                  </a:lnTo>
                  <a:lnTo>
                    <a:pt x="10800" y="4752"/>
                  </a:lnTo>
                  <a:lnTo>
                    <a:pt x="10260" y="8640"/>
                  </a:lnTo>
                  <a:cubicBezTo>
                    <a:pt x="10260" y="8640"/>
                    <a:pt x="7560" y="8640"/>
                    <a:pt x="7560" y="86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6" name="Shape"/>
            <p:cNvSpPr/>
            <p:nvPr/>
          </p:nvSpPr>
          <p:spPr>
            <a:xfrm>
              <a:off x="450921" y="5618527"/>
              <a:ext cx="42275" cy="3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7200" y="8193"/>
                  </a:lnTo>
                  <a:lnTo>
                    <a:pt x="0" y="14897"/>
                  </a:lnTo>
                  <a:lnTo>
                    <a:pt x="10800" y="21600"/>
                  </a:lnTo>
                  <a:lnTo>
                    <a:pt x="21600" y="10428"/>
                  </a:lnTo>
                  <a:cubicBezTo>
                    <a:pt x="21600" y="10428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7" name="Shape"/>
            <p:cNvSpPr/>
            <p:nvPr/>
          </p:nvSpPr>
          <p:spPr>
            <a:xfrm>
              <a:off x="507286" y="5651067"/>
              <a:ext cx="29592" cy="3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3" y="0"/>
                  </a:moveTo>
                  <a:lnTo>
                    <a:pt x="0" y="15300"/>
                  </a:lnTo>
                  <a:lnTo>
                    <a:pt x="12343" y="21600"/>
                  </a:lnTo>
                  <a:lnTo>
                    <a:pt x="21600" y="6300"/>
                  </a:lnTo>
                  <a:cubicBezTo>
                    <a:pt x="21600" y="6300"/>
                    <a:pt x="5143" y="0"/>
                    <a:pt x="51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8" name="Shape"/>
            <p:cNvSpPr/>
            <p:nvPr/>
          </p:nvSpPr>
          <p:spPr>
            <a:xfrm>
              <a:off x="394555" y="5596834"/>
              <a:ext cx="29593" cy="2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0"/>
                  </a:moveTo>
                  <a:lnTo>
                    <a:pt x="0" y="18514"/>
                  </a:lnTo>
                  <a:lnTo>
                    <a:pt x="14400" y="21600"/>
                  </a:lnTo>
                  <a:lnTo>
                    <a:pt x="21600" y="6171"/>
                  </a:lnTo>
                  <a:cubicBezTo>
                    <a:pt x="21600" y="6171"/>
                    <a:pt x="4114" y="0"/>
                    <a:pt x="411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9" name="Shape"/>
            <p:cNvSpPr/>
            <p:nvPr/>
          </p:nvSpPr>
          <p:spPr>
            <a:xfrm>
              <a:off x="1747317" y="5379904"/>
              <a:ext cx="764695" cy="7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7" y="2279"/>
                  </a:moveTo>
                  <a:lnTo>
                    <a:pt x="20618" y="1751"/>
                  </a:lnTo>
                  <a:lnTo>
                    <a:pt x="19185" y="1501"/>
                  </a:lnTo>
                  <a:lnTo>
                    <a:pt x="18707" y="751"/>
                  </a:lnTo>
                  <a:lnTo>
                    <a:pt x="17275" y="167"/>
                  </a:lnTo>
                  <a:lnTo>
                    <a:pt x="15444" y="334"/>
                  </a:lnTo>
                  <a:lnTo>
                    <a:pt x="14648" y="1334"/>
                  </a:lnTo>
                  <a:lnTo>
                    <a:pt x="14648" y="2836"/>
                  </a:lnTo>
                  <a:lnTo>
                    <a:pt x="14249" y="3836"/>
                  </a:lnTo>
                  <a:lnTo>
                    <a:pt x="13135" y="4670"/>
                  </a:lnTo>
                  <a:lnTo>
                    <a:pt x="12100" y="3753"/>
                  </a:lnTo>
                  <a:lnTo>
                    <a:pt x="9155" y="3169"/>
                  </a:lnTo>
                  <a:lnTo>
                    <a:pt x="8040" y="2585"/>
                  </a:lnTo>
                  <a:lnTo>
                    <a:pt x="8040" y="1501"/>
                  </a:lnTo>
                  <a:lnTo>
                    <a:pt x="6607" y="751"/>
                  </a:lnTo>
                  <a:lnTo>
                    <a:pt x="5174" y="417"/>
                  </a:lnTo>
                  <a:lnTo>
                    <a:pt x="4060" y="417"/>
                  </a:lnTo>
                  <a:lnTo>
                    <a:pt x="2945" y="0"/>
                  </a:lnTo>
                  <a:lnTo>
                    <a:pt x="2786" y="834"/>
                  </a:lnTo>
                  <a:lnTo>
                    <a:pt x="1035" y="2002"/>
                  </a:lnTo>
                  <a:lnTo>
                    <a:pt x="955" y="3920"/>
                  </a:lnTo>
                  <a:lnTo>
                    <a:pt x="80" y="4086"/>
                  </a:lnTo>
                  <a:lnTo>
                    <a:pt x="0" y="4670"/>
                  </a:lnTo>
                  <a:lnTo>
                    <a:pt x="318" y="5671"/>
                  </a:lnTo>
                  <a:lnTo>
                    <a:pt x="796" y="6755"/>
                  </a:lnTo>
                  <a:lnTo>
                    <a:pt x="637" y="7756"/>
                  </a:lnTo>
                  <a:lnTo>
                    <a:pt x="716" y="8757"/>
                  </a:lnTo>
                  <a:lnTo>
                    <a:pt x="716" y="10175"/>
                  </a:lnTo>
                  <a:lnTo>
                    <a:pt x="0" y="11092"/>
                  </a:lnTo>
                  <a:lnTo>
                    <a:pt x="716" y="11842"/>
                  </a:lnTo>
                  <a:lnTo>
                    <a:pt x="1433" y="13844"/>
                  </a:lnTo>
                  <a:lnTo>
                    <a:pt x="2309" y="13844"/>
                  </a:lnTo>
                  <a:lnTo>
                    <a:pt x="3264" y="14928"/>
                  </a:lnTo>
                  <a:lnTo>
                    <a:pt x="3741" y="15595"/>
                  </a:lnTo>
                  <a:lnTo>
                    <a:pt x="5732" y="16096"/>
                  </a:lnTo>
                  <a:lnTo>
                    <a:pt x="6448" y="16763"/>
                  </a:lnTo>
                  <a:lnTo>
                    <a:pt x="9075" y="15679"/>
                  </a:lnTo>
                  <a:lnTo>
                    <a:pt x="19981" y="21600"/>
                  </a:lnTo>
                  <a:lnTo>
                    <a:pt x="20220" y="20849"/>
                  </a:lnTo>
                  <a:lnTo>
                    <a:pt x="21573" y="21016"/>
                  </a:lnTo>
                  <a:lnTo>
                    <a:pt x="21547" y="18014"/>
                  </a:lnTo>
                  <a:lnTo>
                    <a:pt x="21600" y="6171"/>
                  </a:lnTo>
                  <a:lnTo>
                    <a:pt x="21335" y="4920"/>
                  </a:lnTo>
                  <a:lnTo>
                    <a:pt x="21176" y="4503"/>
                  </a:lnTo>
                  <a:lnTo>
                    <a:pt x="21388" y="4170"/>
                  </a:lnTo>
                  <a:lnTo>
                    <a:pt x="21494" y="3503"/>
                  </a:lnTo>
                  <a:lnTo>
                    <a:pt x="21215" y="2877"/>
                  </a:lnTo>
                  <a:lnTo>
                    <a:pt x="21255" y="2502"/>
                  </a:lnTo>
                  <a:cubicBezTo>
                    <a:pt x="21255" y="2502"/>
                    <a:pt x="21547" y="2279"/>
                    <a:pt x="21547" y="227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0" name="Shape"/>
            <p:cNvSpPr/>
            <p:nvPr/>
          </p:nvSpPr>
          <p:spPr>
            <a:xfrm>
              <a:off x="1657134" y="5130431"/>
              <a:ext cx="191642" cy="38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5" y="21600"/>
                  </a:moveTo>
                  <a:lnTo>
                    <a:pt x="7941" y="16391"/>
                  </a:lnTo>
                  <a:lnTo>
                    <a:pt x="4129" y="15013"/>
                  </a:lnTo>
                  <a:lnTo>
                    <a:pt x="3176" y="13634"/>
                  </a:lnTo>
                  <a:lnTo>
                    <a:pt x="0" y="10417"/>
                  </a:lnTo>
                  <a:lnTo>
                    <a:pt x="4129" y="7506"/>
                  </a:lnTo>
                  <a:lnTo>
                    <a:pt x="3812" y="2911"/>
                  </a:lnTo>
                  <a:lnTo>
                    <a:pt x="3176" y="1991"/>
                  </a:lnTo>
                  <a:lnTo>
                    <a:pt x="3812" y="1532"/>
                  </a:lnTo>
                  <a:lnTo>
                    <a:pt x="6671" y="919"/>
                  </a:lnTo>
                  <a:lnTo>
                    <a:pt x="8894" y="306"/>
                  </a:lnTo>
                  <a:lnTo>
                    <a:pt x="12706" y="0"/>
                  </a:lnTo>
                  <a:lnTo>
                    <a:pt x="14294" y="1072"/>
                  </a:lnTo>
                  <a:lnTo>
                    <a:pt x="17471" y="1838"/>
                  </a:lnTo>
                  <a:lnTo>
                    <a:pt x="16518" y="2911"/>
                  </a:lnTo>
                  <a:lnTo>
                    <a:pt x="16200" y="4443"/>
                  </a:lnTo>
                  <a:lnTo>
                    <a:pt x="19059" y="6434"/>
                  </a:lnTo>
                  <a:lnTo>
                    <a:pt x="17471" y="7813"/>
                  </a:lnTo>
                  <a:lnTo>
                    <a:pt x="14294" y="9038"/>
                  </a:lnTo>
                  <a:lnTo>
                    <a:pt x="11435" y="10111"/>
                  </a:lnTo>
                  <a:lnTo>
                    <a:pt x="13659" y="11030"/>
                  </a:lnTo>
                  <a:lnTo>
                    <a:pt x="17471" y="10723"/>
                  </a:lnTo>
                  <a:lnTo>
                    <a:pt x="18741" y="11796"/>
                  </a:lnTo>
                  <a:lnTo>
                    <a:pt x="19059" y="12715"/>
                  </a:lnTo>
                  <a:lnTo>
                    <a:pt x="18741" y="13787"/>
                  </a:lnTo>
                  <a:lnTo>
                    <a:pt x="21600" y="14094"/>
                  </a:lnTo>
                  <a:lnTo>
                    <a:pt x="20965" y="15626"/>
                  </a:lnTo>
                  <a:lnTo>
                    <a:pt x="13976" y="17770"/>
                  </a:lnTo>
                  <a:lnTo>
                    <a:pt x="13659" y="21294"/>
                  </a:lnTo>
                  <a:cubicBezTo>
                    <a:pt x="13659" y="21294"/>
                    <a:pt x="10165" y="21600"/>
                    <a:pt x="1016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1" name="Shape"/>
            <p:cNvSpPr/>
            <p:nvPr/>
          </p:nvSpPr>
          <p:spPr>
            <a:xfrm>
              <a:off x="868023" y="5152124"/>
              <a:ext cx="1006118" cy="95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24" y="21600"/>
                  </a:moveTo>
                  <a:lnTo>
                    <a:pt x="15126" y="20807"/>
                  </a:lnTo>
                  <a:lnTo>
                    <a:pt x="21600" y="16414"/>
                  </a:lnTo>
                  <a:lnTo>
                    <a:pt x="20753" y="15376"/>
                  </a:lnTo>
                  <a:lnTo>
                    <a:pt x="20087" y="15376"/>
                  </a:lnTo>
                  <a:lnTo>
                    <a:pt x="19543" y="13912"/>
                  </a:lnTo>
                  <a:lnTo>
                    <a:pt x="18998" y="13363"/>
                  </a:lnTo>
                  <a:lnTo>
                    <a:pt x="19543" y="12692"/>
                  </a:lnTo>
                  <a:lnTo>
                    <a:pt x="19482" y="10922"/>
                  </a:lnTo>
                  <a:lnTo>
                    <a:pt x="19603" y="10190"/>
                  </a:lnTo>
                  <a:lnTo>
                    <a:pt x="18998" y="8664"/>
                  </a:lnTo>
                  <a:lnTo>
                    <a:pt x="19059" y="8237"/>
                  </a:lnTo>
                  <a:lnTo>
                    <a:pt x="18635" y="6163"/>
                  </a:lnTo>
                  <a:lnTo>
                    <a:pt x="17909" y="5614"/>
                  </a:lnTo>
                  <a:lnTo>
                    <a:pt x="17123" y="3783"/>
                  </a:lnTo>
                  <a:lnTo>
                    <a:pt x="17909" y="2624"/>
                  </a:lnTo>
                  <a:lnTo>
                    <a:pt x="17849" y="793"/>
                  </a:lnTo>
                  <a:lnTo>
                    <a:pt x="17728" y="427"/>
                  </a:lnTo>
                  <a:lnTo>
                    <a:pt x="17244" y="122"/>
                  </a:lnTo>
                  <a:lnTo>
                    <a:pt x="16397" y="0"/>
                  </a:lnTo>
                  <a:lnTo>
                    <a:pt x="15671" y="61"/>
                  </a:lnTo>
                  <a:lnTo>
                    <a:pt x="14945" y="183"/>
                  </a:lnTo>
                  <a:lnTo>
                    <a:pt x="13916" y="183"/>
                  </a:lnTo>
                  <a:lnTo>
                    <a:pt x="13129" y="0"/>
                  </a:lnTo>
                  <a:lnTo>
                    <a:pt x="12343" y="244"/>
                  </a:lnTo>
                  <a:lnTo>
                    <a:pt x="11435" y="427"/>
                  </a:lnTo>
                  <a:lnTo>
                    <a:pt x="10528" y="549"/>
                  </a:lnTo>
                  <a:lnTo>
                    <a:pt x="9741" y="793"/>
                  </a:lnTo>
                  <a:lnTo>
                    <a:pt x="8894" y="1525"/>
                  </a:lnTo>
                  <a:lnTo>
                    <a:pt x="8047" y="1525"/>
                  </a:lnTo>
                  <a:lnTo>
                    <a:pt x="7018" y="2441"/>
                  </a:lnTo>
                  <a:lnTo>
                    <a:pt x="7442" y="3173"/>
                  </a:lnTo>
                  <a:lnTo>
                    <a:pt x="7624" y="5064"/>
                  </a:lnTo>
                  <a:lnTo>
                    <a:pt x="8047" y="5369"/>
                  </a:lnTo>
                  <a:lnTo>
                    <a:pt x="7926" y="6102"/>
                  </a:lnTo>
                  <a:lnTo>
                    <a:pt x="6534" y="6346"/>
                  </a:lnTo>
                  <a:lnTo>
                    <a:pt x="6111" y="6712"/>
                  </a:lnTo>
                  <a:lnTo>
                    <a:pt x="5385" y="6895"/>
                  </a:lnTo>
                  <a:lnTo>
                    <a:pt x="5445" y="7688"/>
                  </a:lnTo>
                  <a:lnTo>
                    <a:pt x="4114" y="8420"/>
                  </a:lnTo>
                  <a:lnTo>
                    <a:pt x="3570" y="9092"/>
                  </a:lnTo>
                  <a:lnTo>
                    <a:pt x="2662" y="9397"/>
                  </a:lnTo>
                  <a:lnTo>
                    <a:pt x="2299" y="9885"/>
                  </a:lnTo>
                  <a:lnTo>
                    <a:pt x="1755" y="9641"/>
                  </a:lnTo>
                  <a:lnTo>
                    <a:pt x="666" y="10251"/>
                  </a:lnTo>
                  <a:lnTo>
                    <a:pt x="0" y="10617"/>
                  </a:lnTo>
                  <a:lnTo>
                    <a:pt x="61" y="12203"/>
                  </a:lnTo>
                  <a:lnTo>
                    <a:pt x="10951" y="19769"/>
                  </a:lnTo>
                  <a:lnTo>
                    <a:pt x="11193" y="20197"/>
                  </a:lnTo>
                  <a:lnTo>
                    <a:pt x="12464" y="20685"/>
                  </a:lnTo>
                  <a:cubicBezTo>
                    <a:pt x="12464" y="20685"/>
                    <a:pt x="12524" y="21600"/>
                    <a:pt x="12524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2" name="Shape"/>
            <p:cNvSpPr/>
            <p:nvPr/>
          </p:nvSpPr>
          <p:spPr>
            <a:xfrm>
              <a:off x="653835" y="5217204"/>
              <a:ext cx="586198" cy="44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5" y="21600"/>
                  </a:moveTo>
                  <a:lnTo>
                    <a:pt x="0" y="21468"/>
                  </a:lnTo>
                  <a:lnTo>
                    <a:pt x="2492" y="20151"/>
                  </a:lnTo>
                  <a:lnTo>
                    <a:pt x="3635" y="18834"/>
                  </a:lnTo>
                  <a:lnTo>
                    <a:pt x="5192" y="18044"/>
                  </a:lnTo>
                  <a:lnTo>
                    <a:pt x="5608" y="15278"/>
                  </a:lnTo>
                  <a:lnTo>
                    <a:pt x="5608" y="12380"/>
                  </a:lnTo>
                  <a:lnTo>
                    <a:pt x="6231" y="10800"/>
                  </a:lnTo>
                  <a:lnTo>
                    <a:pt x="6958" y="9878"/>
                  </a:lnTo>
                  <a:lnTo>
                    <a:pt x="6750" y="9220"/>
                  </a:lnTo>
                  <a:lnTo>
                    <a:pt x="8204" y="7112"/>
                  </a:lnTo>
                  <a:lnTo>
                    <a:pt x="9658" y="6190"/>
                  </a:lnTo>
                  <a:lnTo>
                    <a:pt x="11423" y="4873"/>
                  </a:lnTo>
                  <a:lnTo>
                    <a:pt x="12150" y="2898"/>
                  </a:lnTo>
                  <a:lnTo>
                    <a:pt x="12669" y="263"/>
                  </a:lnTo>
                  <a:lnTo>
                    <a:pt x="13188" y="0"/>
                  </a:lnTo>
                  <a:lnTo>
                    <a:pt x="14019" y="1185"/>
                  </a:lnTo>
                  <a:lnTo>
                    <a:pt x="14850" y="1844"/>
                  </a:lnTo>
                  <a:lnTo>
                    <a:pt x="16096" y="1712"/>
                  </a:lnTo>
                  <a:lnTo>
                    <a:pt x="17031" y="1844"/>
                  </a:lnTo>
                  <a:lnTo>
                    <a:pt x="18173" y="1976"/>
                  </a:lnTo>
                  <a:lnTo>
                    <a:pt x="19835" y="1976"/>
                  </a:lnTo>
                  <a:lnTo>
                    <a:pt x="20562" y="3556"/>
                  </a:lnTo>
                  <a:lnTo>
                    <a:pt x="20873" y="7639"/>
                  </a:lnTo>
                  <a:lnTo>
                    <a:pt x="21600" y="8298"/>
                  </a:lnTo>
                  <a:lnTo>
                    <a:pt x="21392" y="9878"/>
                  </a:lnTo>
                  <a:lnTo>
                    <a:pt x="19004" y="10405"/>
                  </a:lnTo>
                  <a:lnTo>
                    <a:pt x="17965" y="11327"/>
                  </a:lnTo>
                  <a:lnTo>
                    <a:pt x="17031" y="11590"/>
                  </a:lnTo>
                  <a:lnTo>
                    <a:pt x="17135" y="13302"/>
                  </a:lnTo>
                  <a:lnTo>
                    <a:pt x="14850" y="14883"/>
                  </a:lnTo>
                  <a:lnTo>
                    <a:pt x="13915" y="16332"/>
                  </a:lnTo>
                  <a:lnTo>
                    <a:pt x="12358" y="16990"/>
                  </a:lnTo>
                  <a:lnTo>
                    <a:pt x="11735" y="18044"/>
                  </a:lnTo>
                  <a:lnTo>
                    <a:pt x="10800" y="17517"/>
                  </a:lnTo>
                  <a:lnTo>
                    <a:pt x="7788" y="19624"/>
                  </a:lnTo>
                  <a:cubicBezTo>
                    <a:pt x="7788" y="19624"/>
                    <a:pt x="7685" y="21600"/>
                    <a:pt x="768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3" name="Shape"/>
            <p:cNvSpPr/>
            <p:nvPr/>
          </p:nvSpPr>
          <p:spPr>
            <a:xfrm>
              <a:off x="462192" y="5661913"/>
              <a:ext cx="400194" cy="34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" y="21600"/>
                  </a:moveTo>
                  <a:lnTo>
                    <a:pt x="10344" y="21086"/>
                  </a:lnTo>
                  <a:lnTo>
                    <a:pt x="9735" y="16457"/>
                  </a:lnTo>
                  <a:lnTo>
                    <a:pt x="10648" y="14743"/>
                  </a:lnTo>
                  <a:lnTo>
                    <a:pt x="12777" y="14400"/>
                  </a:lnTo>
                  <a:lnTo>
                    <a:pt x="13082" y="6000"/>
                  </a:lnTo>
                  <a:lnTo>
                    <a:pt x="21600" y="6000"/>
                  </a:lnTo>
                  <a:lnTo>
                    <a:pt x="21448" y="171"/>
                  </a:lnTo>
                  <a:lnTo>
                    <a:pt x="10192" y="0"/>
                  </a:lnTo>
                  <a:lnTo>
                    <a:pt x="9127" y="2571"/>
                  </a:lnTo>
                  <a:lnTo>
                    <a:pt x="8214" y="4286"/>
                  </a:lnTo>
                  <a:lnTo>
                    <a:pt x="6389" y="5143"/>
                  </a:lnTo>
                  <a:lnTo>
                    <a:pt x="5932" y="7543"/>
                  </a:lnTo>
                  <a:lnTo>
                    <a:pt x="5172" y="9771"/>
                  </a:lnTo>
                  <a:lnTo>
                    <a:pt x="3651" y="11829"/>
                  </a:lnTo>
                  <a:lnTo>
                    <a:pt x="1977" y="14057"/>
                  </a:lnTo>
                  <a:lnTo>
                    <a:pt x="1065" y="17829"/>
                  </a:lnTo>
                  <a:lnTo>
                    <a:pt x="0" y="19200"/>
                  </a:lnTo>
                  <a:cubicBezTo>
                    <a:pt x="0" y="19200"/>
                    <a:pt x="152" y="21600"/>
                    <a:pt x="15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4" name="Shape"/>
            <p:cNvSpPr/>
            <p:nvPr/>
          </p:nvSpPr>
          <p:spPr>
            <a:xfrm>
              <a:off x="462192" y="5694453"/>
              <a:ext cx="572107" cy="63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81" y="20492"/>
                  </a:moveTo>
                  <a:lnTo>
                    <a:pt x="14045" y="20031"/>
                  </a:lnTo>
                  <a:lnTo>
                    <a:pt x="15003" y="20215"/>
                  </a:lnTo>
                  <a:lnTo>
                    <a:pt x="21494" y="20123"/>
                  </a:lnTo>
                  <a:lnTo>
                    <a:pt x="21600" y="19015"/>
                  </a:lnTo>
                  <a:lnTo>
                    <a:pt x="20962" y="18738"/>
                  </a:lnTo>
                  <a:lnTo>
                    <a:pt x="19366" y="3969"/>
                  </a:lnTo>
                  <a:lnTo>
                    <a:pt x="21494" y="3877"/>
                  </a:lnTo>
                  <a:lnTo>
                    <a:pt x="15109" y="0"/>
                  </a:lnTo>
                  <a:lnTo>
                    <a:pt x="15003" y="2123"/>
                  </a:lnTo>
                  <a:lnTo>
                    <a:pt x="9044" y="2123"/>
                  </a:lnTo>
                  <a:lnTo>
                    <a:pt x="8832" y="6646"/>
                  </a:lnTo>
                  <a:lnTo>
                    <a:pt x="7342" y="6831"/>
                  </a:lnTo>
                  <a:lnTo>
                    <a:pt x="6703" y="7754"/>
                  </a:lnTo>
                  <a:lnTo>
                    <a:pt x="7129" y="10246"/>
                  </a:lnTo>
                  <a:lnTo>
                    <a:pt x="0" y="10523"/>
                  </a:lnTo>
                  <a:lnTo>
                    <a:pt x="0" y="11169"/>
                  </a:lnTo>
                  <a:lnTo>
                    <a:pt x="426" y="12646"/>
                  </a:lnTo>
                  <a:lnTo>
                    <a:pt x="319" y="13385"/>
                  </a:lnTo>
                  <a:lnTo>
                    <a:pt x="638" y="14215"/>
                  </a:lnTo>
                  <a:lnTo>
                    <a:pt x="1277" y="14862"/>
                  </a:lnTo>
                  <a:lnTo>
                    <a:pt x="1277" y="16154"/>
                  </a:lnTo>
                  <a:lnTo>
                    <a:pt x="958" y="17446"/>
                  </a:lnTo>
                  <a:lnTo>
                    <a:pt x="532" y="18646"/>
                  </a:lnTo>
                  <a:lnTo>
                    <a:pt x="2234" y="18554"/>
                  </a:lnTo>
                  <a:lnTo>
                    <a:pt x="3618" y="18462"/>
                  </a:lnTo>
                  <a:lnTo>
                    <a:pt x="4469" y="19108"/>
                  </a:lnTo>
                  <a:lnTo>
                    <a:pt x="5639" y="19292"/>
                  </a:lnTo>
                  <a:lnTo>
                    <a:pt x="6384" y="20123"/>
                  </a:lnTo>
                  <a:lnTo>
                    <a:pt x="8193" y="21600"/>
                  </a:lnTo>
                  <a:lnTo>
                    <a:pt x="9044" y="21231"/>
                  </a:lnTo>
                  <a:lnTo>
                    <a:pt x="10002" y="20123"/>
                  </a:lnTo>
                  <a:lnTo>
                    <a:pt x="10960" y="20585"/>
                  </a:lnTo>
                  <a:lnTo>
                    <a:pt x="11917" y="20215"/>
                  </a:lnTo>
                  <a:cubicBezTo>
                    <a:pt x="11917" y="20215"/>
                    <a:pt x="12981" y="20492"/>
                    <a:pt x="12981" y="204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5" name="Shape"/>
            <p:cNvSpPr/>
            <p:nvPr/>
          </p:nvSpPr>
          <p:spPr>
            <a:xfrm>
              <a:off x="687654" y="5802919"/>
              <a:ext cx="817295" cy="72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" y="16099"/>
                  </a:moveTo>
                  <a:lnTo>
                    <a:pt x="1192" y="16827"/>
                  </a:lnTo>
                  <a:lnTo>
                    <a:pt x="1415" y="17555"/>
                  </a:lnTo>
                  <a:lnTo>
                    <a:pt x="1564" y="18849"/>
                  </a:lnTo>
                  <a:lnTo>
                    <a:pt x="2905" y="19497"/>
                  </a:lnTo>
                  <a:lnTo>
                    <a:pt x="3650" y="18769"/>
                  </a:lnTo>
                  <a:lnTo>
                    <a:pt x="4246" y="18769"/>
                  </a:lnTo>
                  <a:lnTo>
                    <a:pt x="5065" y="19820"/>
                  </a:lnTo>
                  <a:lnTo>
                    <a:pt x="4990" y="20791"/>
                  </a:lnTo>
                  <a:lnTo>
                    <a:pt x="6108" y="21357"/>
                  </a:lnTo>
                  <a:lnTo>
                    <a:pt x="7225" y="21600"/>
                  </a:lnTo>
                  <a:lnTo>
                    <a:pt x="7821" y="20953"/>
                  </a:lnTo>
                  <a:cubicBezTo>
                    <a:pt x="7821" y="20953"/>
                    <a:pt x="7895" y="21600"/>
                    <a:pt x="8119" y="21600"/>
                  </a:cubicBezTo>
                  <a:cubicBezTo>
                    <a:pt x="8342" y="21600"/>
                    <a:pt x="8863" y="21115"/>
                    <a:pt x="8863" y="21115"/>
                  </a:cubicBezTo>
                  <a:lnTo>
                    <a:pt x="8938" y="20225"/>
                  </a:lnTo>
                  <a:lnTo>
                    <a:pt x="9236" y="19416"/>
                  </a:lnTo>
                  <a:lnTo>
                    <a:pt x="10055" y="18849"/>
                  </a:lnTo>
                  <a:lnTo>
                    <a:pt x="10502" y="17636"/>
                  </a:lnTo>
                  <a:lnTo>
                    <a:pt x="11023" y="16989"/>
                  </a:lnTo>
                  <a:lnTo>
                    <a:pt x="11619" y="17070"/>
                  </a:lnTo>
                  <a:lnTo>
                    <a:pt x="13183" y="16180"/>
                  </a:lnTo>
                  <a:lnTo>
                    <a:pt x="14897" y="14724"/>
                  </a:lnTo>
                  <a:lnTo>
                    <a:pt x="16610" y="14724"/>
                  </a:lnTo>
                  <a:lnTo>
                    <a:pt x="18770" y="14885"/>
                  </a:lnTo>
                  <a:lnTo>
                    <a:pt x="20557" y="14481"/>
                  </a:lnTo>
                  <a:lnTo>
                    <a:pt x="20855" y="13672"/>
                  </a:lnTo>
                  <a:lnTo>
                    <a:pt x="21451" y="11973"/>
                  </a:lnTo>
                  <a:lnTo>
                    <a:pt x="21526" y="11730"/>
                  </a:lnTo>
                  <a:lnTo>
                    <a:pt x="21600" y="8656"/>
                  </a:lnTo>
                  <a:lnTo>
                    <a:pt x="20185" y="9061"/>
                  </a:lnTo>
                  <a:lnTo>
                    <a:pt x="20110" y="7847"/>
                  </a:lnTo>
                  <a:lnTo>
                    <a:pt x="18546" y="7200"/>
                  </a:lnTo>
                  <a:lnTo>
                    <a:pt x="18248" y="6634"/>
                  </a:lnTo>
                  <a:lnTo>
                    <a:pt x="9310" y="0"/>
                  </a:lnTo>
                  <a:lnTo>
                    <a:pt x="7821" y="81"/>
                  </a:lnTo>
                  <a:lnTo>
                    <a:pt x="8938" y="13025"/>
                  </a:lnTo>
                  <a:lnTo>
                    <a:pt x="9385" y="13267"/>
                  </a:lnTo>
                  <a:lnTo>
                    <a:pt x="9087" y="14238"/>
                  </a:lnTo>
                  <a:lnTo>
                    <a:pt x="4469" y="14238"/>
                  </a:lnTo>
                  <a:lnTo>
                    <a:pt x="4097" y="14157"/>
                  </a:lnTo>
                  <a:lnTo>
                    <a:pt x="3128" y="14643"/>
                  </a:lnTo>
                  <a:lnTo>
                    <a:pt x="2607" y="14319"/>
                  </a:lnTo>
                  <a:lnTo>
                    <a:pt x="1713" y="14724"/>
                  </a:lnTo>
                  <a:lnTo>
                    <a:pt x="1266" y="14238"/>
                  </a:lnTo>
                  <a:lnTo>
                    <a:pt x="596" y="15209"/>
                  </a:lnTo>
                  <a:lnTo>
                    <a:pt x="0" y="15533"/>
                  </a:lnTo>
                  <a:cubicBezTo>
                    <a:pt x="0" y="15533"/>
                    <a:pt x="372" y="16099"/>
                    <a:pt x="372" y="160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6" name="Shape"/>
            <p:cNvSpPr/>
            <p:nvPr/>
          </p:nvSpPr>
          <p:spPr>
            <a:xfrm>
              <a:off x="1307670" y="5878845"/>
              <a:ext cx="758112" cy="58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26"/>
                  </a:moveTo>
                  <a:lnTo>
                    <a:pt x="80" y="17718"/>
                  </a:lnTo>
                  <a:lnTo>
                    <a:pt x="723" y="18514"/>
                  </a:lnTo>
                  <a:lnTo>
                    <a:pt x="964" y="19311"/>
                  </a:lnTo>
                  <a:lnTo>
                    <a:pt x="2650" y="20107"/>
                  </a:lnTo>
                  <a:lnTo>
                    <a:pt x="2730" y="20505"/>
                  </a:lnTo>
                  <a:lnTo>
                    <a:pt x="3212" y="20605"/>
                  </a:lnTo>
                  <a:lnTo>
                    <a:pt x="4175" y="21600"/>
                  </a:lnTo>
                  <a:lnTo>
                    <a:pt x="4336" y="20107"/>
                  </a:lnTo>
                  <a:lnTo>
                    <a:pt x="5300" y="18713"/>
                  </a:lnTo>
                  <a:lnTo>
                    <a:pt x="5621" y="17718"/>
                  </a:lnTo>
                  <a:lnTo>
                    <a:pt x="8431" y="17917"/>
                  </a:lnTo>
                  <a:lnTo>
                    <a:pt x="9074" y="19012"/>
                  </a:lnTo>
                  <a:lnTo>
                    <a:pt x="10680" y="18713"/>
                  </a:lnTo>
                  <a:lnTo>
                    <a:pt x="12446" y="19709"/>
                  </a:lnTo>
                  <a:lnTo>
                    <a:pt x="14213" y="18813"/>
                  </a:lnTo>
                  <a:lnTo>
                    <a:pt x="15738" y="18514"/>
                  </a:lnTo>
                  <a:lnTo>
                    <a:pt x="16862" y="18813"/>
                  </a:lnTo>
                  <a:lnTo>
                    <a:pt x="18228" y="17718"/>
                  </a:lnTo>
                  <a:lnTo>
                    <a:pt x="18870" y="15727"/>
                  </a:lnTo>
                  <a:lnTo>
                    <a:pt x="20797" y="12542"/>
                  </a:lnTo>
                  <a:lnTo>
                    <a:pt x="20877" y="8162"/>
                  </a:lnTo>
                  <a:lnTo>
                    <a:pt x="21600" y="6371"/>
                  </a:lnTo>
                  <a:lnTo>
                    <a:pt x="20556" y="3882"/>
                  </a:lnTo>
                  <a:lnTo>
                    <a:pt x="20315" y="1394"/>
                  </a:lnTo>
                  <a:lnTo>
                    <a:pt x="19030" y="1792"/>
                  </a:lnTo>
                  <a:lnTo>
                    <a:pt x="18308" y="995"/>
                  </a:lnTo>
                  <a:lnTo>
                    <a:pt x="16300" y="398"/>
                  </a:lnTo>
                  <a:lnTo>
                    <a:pt x="15979" y="0"/>
                  </a:lnTo>
                  <a:lnTo>
                    <a:pt x="7387" y="7167"/>
                  </a:lnTo>
                  <a:lnTo>
                    <a:pt x="5460" y="7963"/>
                  </a:lnTo>
                  <a:lnTo>
                    <a:pt x="5380" y="11746"/>
                  </a:lnTo>
                  <a:lnTo>
                    <a:pt x="4336" y="15130"/>
                  </a:lnTo>
                  <a:lnTo>
                    <a:pt x="2650" y="15628"/>
                  </a:lnTo>
                  <a:lnTo>
                    <a:pt x="80" y="15429"/>
                  </a:lnTo>
                  <a:cubicBezTo>
                    <a:pt x="80" y="15429"/>
                    <a:pt x="0" y="15926"/>
                    <a:pt x="0" y="159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7" name="Shape"/>
            <p:cNvSpPr/>
            <p:nvPr/>
          </p:nvSpPr>
          <p:spPr>
            <a:xfrm>
              <a:off x="33819" y="6204242"/>
              <a:ext cx="77030" cy="3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0" y="0"/>
                  </a:moveTo>
                  <a:lnTo>
                    <a:pt x="0" y="15803"/>
                  </a:lnTo>
                  <a:lnTo>
                    <a:pt x="7113" y="14223"/>
                  </a:lnTo>
                  <a:lnTo>
                    <a:pt x="12645" y="15803"/>
                  </a:lnTo>
                  <a:lnTo>
                    <a:pt x="14225" y="21600"/>
                  </a:lnTo>
                  <a:lnTo>
                    <a:pt x="21600" y="16859"/>
                  </a:lnTo>
                  <a:lnTo>
                    <a:pt x="15540" y="10007"/>
                  </a:lnTo>
                  <a:lnTo>
                    <a:pt x="12117" y="13698"/>
                  </a:lnTo>
                  <a:lnTo>
                    <a:pt x="7113" y="11587"/>
                  </a:lnTo>
                  <a:lnTo>
                    <a:pt x="6322" y="2105"/>
                  </a:lnTo>
                  <a:cubicBezTo>
                    <a:pt x="6322" y="2105"/>
                    <a:pt x="790" y="0"/>
                    <a:pt x="79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8" name="Shape"/>
            <p:cNvSpPr/>
            <p:nvPr/>
          </p:nvSpPr>
          <p:spPr>
            <a:xfrm>
              <a:off x="157822" y="6247628"/>
              <a:ext cx="25195" cy="1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600" extrusionOk="0">
                  <a:moveTo>
                    <a:pt x="0" y="0"/>
                  </a:moveTo>
                  <a:lnTo>
                    <a:pt x="0" y="20575"/>
                  </a:lnTo>
                  <a:lnTo>
                    <a:pt x="12960" y="21600"/>
                  </a:lnTo>
                  <a:cubicBezTo>
                    <a:pt x="12960" y="21600"/>
                    <a:pt x="21600" y="0"/>
                    <a:pt x="18723" y="0"/>
                  </a:cubicBezTo>
                  <a:cubicBezTo>
                    <a:pt x="1584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9" name="Shape"/>
            <p:cNvSpPr/>
            <p:nvPr/>
          </p:nvSpPr>
          <p:spPr>
            <a:xfrm>
              <a:off x="112730" y="629101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0" name="Shape"/>
            <p:cNvSpPr/>
            <p:nvPr/>
          </p:nvSpPr>
          <p:spPr>
            <a:xfrm>
              <a:off x="1950230" y="5889691"/>
              <a:ext cx="507287" cy="77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" y="13386"/>
                  </a:moveTo>
                  <a:lnTo>
                    <a:pt x="1320" y="14223"/>
                  </a:lnTo>
                  <a:lnTo>
                    <a:pt x="2160" y="14527"/>
                  </a:lnTo>
                  <a:lnTo>
                    <a:pt x="3000" y="15972"/>
                  </a:lnTo>
                  <a:lnTo>
                    <a:pt x="3240" y="17341"/>
                  </a:lnTo>
                  <a:lnTo>
                    <a:pt x="4080" y="18025"/>
                  </a:lnTo>
                  <a:lnTo>
                    <a:pt x="1200" y="18330"/>
                  </a:lnTo>
                  <a:lnTo>
                    <a:pt x="1440" y="19318"/>
                  </a:lnTo>
                  <a:lnTo>
                    <a:pt x="3240" y="20003"/>
                  </a:lnTo>
                  <a:lnTo>
                    <a:pt x="4320" y="21372"/>
                  </a:lnTo>
                  <a:lnTo>
                    <a:pt x="6240" y="21448"/>
                  </a:lnTo>
                  <a:lnTo>
                    <a:pt x="6960" y="21600"/>
                  </a:lnTo>
                  <a:lnTo>
                    <a:pt x="11040" y="20915"/>
                  </a:lnTo>
                  <a:lnTo>
                    <a:pt x="11280" y="19851"/>
                  </a:lnTo>
                  <a:lnTo>
                    <a:pt x="13800" y="19623"/>
                  </a:lnTo>
                  <a:lnTo>
                    <a:pt x="15360" y="18862"/>
                  </a:lnTo>
                  <a:lnTo>
                    <a:pt x="16440" y="17873"/>
                  </a:lnTo>
                  <a:lnTo>
                    <a:pt x="17760" y="17037"/>
                  </a:lnTo>
                  <a:lnTo>
                    <a:pt x="19920" y="16885"/>
                  </a:lnTo>
                  <a:lnTo>
                    <a:pt x="18840" y="16200"/>
                  </a:lnTo>
                  <a:lnTo>
                    <a:pt x="18600" y="14755"/>
                  </a:lnTo>
                  <a:lnTo>
                    <a:pt x="17160" y="14451"/>
                  </a:lnTo>
                  <a:lnTo>
                    <a:pt x="18360" y="13462"/>
                  </a:lnTo>
                  <a:lnTo>
                    <a:pt x="18120" y="12625"/>
                  </a:lnTo>
                  <a:lnTo>
                    <a:pt x="19440" y="11485"/>
                  </a:lnTo>
                  <a:lnTo>
                    <a:pt x="19920" y="10572"/>
                  </a:lnTo>
                  <a:lnTo>
                    <a:pt x="21600" y="10648"/>
                  </a:lnTo>
                  <a:lnTo>
                    <a:pt x="21600" y="5400"/>
                  </a:lnTo>
                  <a:lnTo>
                    <a:pt x="5160" y="0"/>
                  </a:lnTo>
                  <a:lnTo>
                    <a:pt x="3120" y="685"/>
                  </a:lnTo>
                  <a:lnTo>
                    <a:pt x="3480" y="2586"/>
                  </a:lnTo>
                  <a:lnTo>
                    <a:pt x="5040" y="4487"/>
                  </a:lnTo>
                  <a:lnTo>
                    <a:pt x="3960" y="5856"/>
                  </a:lnTo>
                  <a:lnTo>
                    <a:pt x="3840" y="9203"/>
                  </a:lnTo>
                  <a:lnTo>
                    <a:pt x="960" y="11637"/>
                  </a:lnTo>
                  <a:lnTo>
                    <a:pt x="0" y="13158"/>
                  </a:lnTo>
                  <a:cubicBezTo>
                    <a:pt x="0" y="13158"/>
                    <a:pt x="240" y="13386"/>
                    <a:pt x="240" y="1338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1" name="Shape"/>
            <p:cNvSpPr/>
            <p:nvPr/>
          </p:nvSpPr>
          <p:spPr>
            <a:xfrm>
              <a:off x="2356061" y="5900538"/>
              <a:ext cx="817306" cy="94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33" y="14434"/>
                  </a:moveTo>
                  <a:lnTo>
                    <a:pt x="2533" y="15670"/>
                  </a:lnTo>
                  <a:lnTo>
                    <a:pt x="3054" y="15793"/>
                  </a:lnTo>
                  <a:lnTo>
                    <a:pt x="3203" y="16411"/>
                  </a:lnTo>
                  <a:lnTo>
                    <a:pt x="4097" y="16535"/>
                  </a:lnTo>
                  <a:lnTo>
                    <a:pt x="4395" y="17029"/>
                  </a:lnTo>
                  <a:lnTo>
                    <a:pt x="4916" y="17523"/>
                  </a:lnTo>
                  <a:lnTo>
                    <a:pt x="6257" y="17894"/>
                  </a:lnTo>
                  <a:lnTo>
                    <a:pt x="6555" y="18758"/>
                  </a:lnTo>
                  <a:lnTo>
                    <a:pt x="7672" y="19500"/>
                  </a:lnTo>
                  <a:lnTo>
                    <a:pt x="7821" y="20179"/>
                  </a:lnTo>
                  <a:lnTo>
                    <a:pt x="8864" y="20673"/>
                  </a:lnTo>
                  <a:lnTo>
                    <a:pt x="10353" y="20426"/>
                  </a:lnTo>
                  <a:lnTo>
                    <a:pt x="11024" y="20920"/>
                  </a:lnTo>
                  <a:lnTo>
                    <a:pt x="11992" y="21600"/>
                  </a:lnTo>
                  <a:lnTo>
                    <a:pt x="13109" y="21538"/>
                  </a:lnTo>
                  <a:lnTo>
                    <a:pt x="14897" y="21415"/>
                  </a:lnTo>
                  <a:lnTo>
                    <a:pt x="15567" y="20982"/>
                  </a:lnTo>
                  <a:lnTo>
                    <a:pt x="17578" y="19623"/>
                  </a:lnTo>
                  <a:lnTo>
                    <a:pt x="16759" y="18388"/>
                  </a:lnTo>
                  <a:lnTo>
                    <a:pt x="15492" y="17276"/>
                  </a:lnTo>
                  <a:lnTo>
                    <a:pt x="14897" y="17152"/>
                  </a:lnTo>
                  <a:lnTo>
                    <a:pt x="14897" y="16164"/>
                  </a:lnTo>
                  <a:lnTo>
                    <a:pt x="15641" y="16164"/>
                  </a:lnTo>
                  <a:lnTo>
                    <a:pt x="16014" y="14620"/>
                  </a:lnTo>
                  <a:lnTo>
                    <a:pt x="16163" y="13817"/>
                  </a:lnTo>
                  <a:lnTo>
                    <a:pt x="17131" y="13631"/>
                  </a:lnTo>
                  <a:lnTo>
                    <a:pt x="17280" y="12766"/>
                  </a:lnTo>
                  <a:lnTo>
                    <a:pt x="18099" y="11593"/>
                  </a:lnTo>
                  <a:lnTo>
                    <a:pt x="18770" y="11407"/>
                  </a:lnTo>
                  <a:lnTo>
                    <a:pt x="18919" y="10048"/>
                  </a:lnTo>
                  <a:lnTo>
                    <a:pt x="19068" y="8998"/>
                  </a:lnTo>
                  <a:lnTo>
                    <a:pt x="19663" y="7763"/>
                  </a:lnTo>
                  <a:lnTo>
                    <a:pt x="20110" y="6651"/>
                  </a:lnTo>
                  <a:lnTo>
                    <a:pt x="20706" y="6342"/>
                  </a:lnTo>
                  <a:lnTo>
                    <a:pt x="21600" y="5786"/>
                  </a:lnTo>
                  <a:lnTo>
                    <a:pt x="20185" y="4860"/>
                  </a:lnTo>
                  <a:lnTo>
                    <a:pt x="20036" y="2821"/>
                  </a:lnTo>
                  <a:lnTo>
                    <a:pt x="19812" y="1956"/>
                  </a:lnTo>
                  <a:lnTo>
                    <a:pt x="19515" y="1215"/>
                  </a:lnTo>
                  <a:lnTo>
                    <a:pt x="18546" y="597"/>
                  </a:lnTo>
                  <a:lnTo>
                    <a:pt x="18174" y="227"/>
                  </a:lnTo>
                  <a:lnTo>
                    <a:pt x="17876" y="0"/>
                  </a:lnTo>
                  <a:lnTo>
                    <a:pt x="17429" y="257"/>
                  </a:lnTo>
                  <a:lnTo>
                    <a:pt x="16982" y="371"/>
                  </a:lnTo>
                  <a:lnTo>
                    <a:pt x="16535" y="988"/>
                  </a:lnTo>
                  <a:lnTo>
                    <a:pt x="16039" y="1071"/>
                  </a:lnTo>
                  <a:lnTo>
                    <a:pt x="15691" y="1565"/>
                  </a:lnTo>
                  <a:lnTo>
                    <a:pt x="15194" y="1586"/>
                  </a:lnTo>
                  <a:lnTo>
                    <a:pt x="14797" y="1400"/>
                  </a:lnTo>
                  <a:lnTo>
                    <a:pt x="12364" y="1369"/>
                  </a:lnTo>
                  <a:lnTo>
                    <a:pt x="12314" y="1153"/>
                  </a:lnTo>
                  <a:lnTo>
                    <a:pt x="11917" y="1112"/>
                  </a:lnTo>
                  <a:lnTo>
                    <a:pt x="11917" y="1400"/>
                  </a:lnTo>
                  <a:lnTo>
                    <a:pt x="4221" y="1400"/>
                  </a:lnTo>
                  <a:lnTo>
                    <a:pt x="4245" y="3624"/>
                  </a:lnTo>
                  <a:lnTo>
                    <a:pt x="2979" y="3501"/>
                  </a:lnTo>
                  <a:lnTo>
                    <a:pt x="2756" y="4056"/>
                  </a:lnTo>
                  <a:lnTo>
                    <a:pt x="2756" y="8411"/>
                  </a:lnTo>
                  <a:lnTo>
                    <a:pt x="1713" y="8257"/>
                  </a:lnTo>
                  <a:lnTo>
                    <a:pt x="1415" y="8998"/>
                  </a:lnTo>
                  <a:lnTo>
                    <a:pt x="596" y="9925"/>
                  </a:lnTo>
                  <a:lnTo>
                    <a:pt x="745" y="10604"/>
                  </a:lnTo>
                  <a:lnTo>
                    <a:pt x="0" y="11407"/>
                  </a:lnTo>
                  <a:lnTo>
                    <a:pt x="894" y="11655"/>
                  </a:lnTo>
                  <a:lnTo>
                    <a:pt x="1043" y="12828"/>
                  </a:lnTo>
                  <a:lnTo>
                    <a:pt x="1713" y="13384"/>
                  </a:lnTo>
                  <a:lnTo>
                    <a:pt x="1750" y="13878"/>
                  </a:lnTo>
                  <a:cubicBezTo>
                    <a:pt x="1750" y="13878"/>
                    <a:pt x="2533" y="14434"/>
                    <a:pt x="2533" y="144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2" name="Shape"/>
            <p:cNvSpPr/>
            <p:nvPr/>
          </p:nvSpPr>
          <p:spPr>
            <a:xfrm>
              <a:off x="3077533" y="6160855"/>
              <a:ext cx="310009" cy="26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74"/>
                  </a:moveTo>
                  <a:lnTo>
                    <a:pt x="2160" y="14252"/>
                  </a:lnTo>
                  <a:lnTo>
                    <a:pt x="3829" y="15476"/>
                  </a:lnTo>
                  <a:lnTo>
                    <a:pt x="5204" y="13918"/>
                  </a:lnTo>
                  <a:lnTo>
                    <a:pt x="6578" y="15142"/>
                  </a:lnTo>
                  <a:lnTo>
                    <a:pt x="9131" y="14474"/>
                  </a:lnTo>
                  <a:lnTo>
                    <a:pt x="10211" y="15365"/>
                  </a:lnTo>
                  <a:lnTo>
                    <a:pt x="12273" y="16033"/>
                  </a:lnTo>
                  <a:lnTo>
                    <a:pt x="14531" y="18260"/>
                  </a:lnTo>
                  <a:lnTo>
                    <a:pt x="15905" y="19485"/>
                  </a:lnTo>
                  <a:lnTo>
                    <a:pt x="17280" y="19373"/>
                  </a:lnTo>
                  <a:lnTo>
                    <a:pt x="20127" y="21600"/>
                  </a:lnTo>
                  <a:lnTo>
                    <a:pt x="21600" y="21155"/>
                  </a:lnTo>
                  <a:lnTo>
                    <a:pt x="18753" y="18148"/>
                  </a:lnTo>
                  <a:lnTo>
                    <a:pt x="16789" y="16033"/>
                  </a:lnTo>
                  <a:lnTo>
                    <a:pt x="13844" y="13027"/>
                  </a:lnTo>
                  <a:lnTo>
                    <a:pt x="11880" y="12025"/>
                  </a:lnTo>
                  <a:lnTo>
                    <a:pt x="11389" y="10689"/>
                  </a:lnTo>
                  <a:lnTo>
                    <a:pt x="10309" y="10243"/>
                  </a:lnTo>
                  <a:lnTo>
                    <a:pt x="9229" y="6680"/>
                  </a:lnTo>
                  <a:lnTo>
                    <a:pt x="8051" y="1893"/>
                  </a:lnTo>
                  <a:lnTo>
                    <a:pt x="6676" y="0"/>
                  </a:lnTo>
                  <a:lnTo>
                    <a:pt x="3927" y="2449"/>
                  </a:lnTo>
                  <a:lnTo>
                    <a:pt x="3142" y="3006"/>
                  </a:lnTo>
                  <a:lnTo>
                    <a:pt x="2553" y="3452"/>
                  </a:lnTo>
                  <a:lnTo>
                    <a:pt x="295" y="11468"/>
                  </a:lnTo>
                  <a:cubicBezTo>
                    <a:pt x="295" y="11468"/>
                    <a:pt x="0" y="14474"/>
                    <a:pt x="0" y="144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3" name="Shape"/>
            <p:cNvSpPr/>
            <p:nvPr/>
          </p:nvSpPr>
          <p:spPr>
            <a:xfrm>
              <a:off x="2919712" y="6323555"/>
              <a:ext cx="718656" cy="52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07" y="17889"/>
                  </a:moveTo>
                  <a:lnTo>
                    <a:pt x="3896" y="18222"/>
                  </a:lnTo>
                  <a:lnTo>
                    <a:pt x="4024" y="19662"/>
                  </a:lnTo>
                  <a:lnTo>
                    <a:pt x="5633" y="19662"/>
                  </a:lnTo>
                  <a:lnTo>
                    <a:pt x="7158" y="21212"/>
                  </a:lnTo>
                  <a:lnTo>
                    <a:pt x="9445" y="21600"/>
                  </a:lnTo>
                  <a:lnTo>
                    <a:pt x="9741" y="20714"/>
                  </a:lnTo>
                  <a:lnTo>
                    <a:pt x="10927" y="19717"/>
                  </a:lnTo>
                  <a:lnTo>
                    <a:pt x="11308" y="20548"/>
                  </a:lnTo>
                  <a:lnTo>
                    <a:pt x="12282" y="20769"/>
                  </a:lnTo>
                  <a:lnTo>
                    <a:pt x="12960" y="20160"/>
                  </a:lnTo>
                  <a:lnTo>
                    <a:pt x="13722" y="19994"/>
                  </a:lnTo>
                  <a:lnTo>
                    <a:pt x="14866" y="18942"/>
                  </a:lnTo>
                  <a:lnTo>
                    <a:pt x="16899" y="18775"/>
                  </a:lnTo>
                  <a:lnTo>
                    <a:pt x="21600" y="12794"/>
                  </a:lnTo>
                  <a:lnTo>
                    <a:pt x="20033" y="12905"/>
                  </a:lnTo>
                  <a:lnTo>
                    <a:pt x="15416" y="10523"/>
                  </a:lnTo>
                  <a:lnTo>
                    <a:pt x="13934" y="8418"/>
                  </a:lnTo>
                  <a:lnTo>
                    <a:pt x="13976" y="6757"/>
                  </a:lnTo>
                  <a:lnTo>
                    <a:pt x="13172" y="6702"/>
                  </a:lnTo>
                  <a:lnTo>
                    <a:pt x="12833" y="7034"/>
                  </a:lnTo>
                  <a:lnTo>
                    <a:pt x="12621" y="5262"/>
                  </a:lnTo>
                  <a:lnTo>
                    <a:pt x="13002" y="3711"/>
                  </a:lnTo>
                  <a:lnTo>
                    <a:pt x="12155" y="2714"/>
                  </a:lnTo>
                  <a:lnTo>
                    <a:pt x="11562" y="2769"/>
                  </a:lnTo>
                  <a:lnTo>
                    <a:pt x="9953" y="1218"/>
                  </a:lnTo>
                  <a:lnTo>
                    <a:pt x="9106" y="720"/>
                  </a:lnTo>
                  <a:lnTo>
                    <a:pt x="8640" y="277"/>
                  </a:lnTo>
                  <a:lnTo>
                    <a:pt x="7539" y="609"/>
                  </a:lnTo>
                  <a:lnTo>
                    <a:pt x="6946" y="0"/>
                  </a:lnTo>
                  <a:lnTo>
                    <a:pt x="6353" y="775"/>
                  </a:lnTo>
                  <a:lnTo>
                    <a:pt x="5633" y="166"/>
                  </a:lnTo>
                  <a:lnTo>
                    <a:pt x="4701" y="277"/>
                  </a:lnTo>
                  <a:lnTo>
                    <a:pt x="4362" y="3157"/>
                  </a:lnTo>
                  <a:lnTo>
                    <a:pt x="3600" y="3489"/>
                  </a:lnTo>
                  <a:lnTo>
                    <a:pt x="2668" y="5594"/>
                  </a:lnTo>
                  <a:lnTo>
                    <a:pt x="2499" y="7145"/>
                  </a:lnTo>
                  <a:lnTo>
                    <a:pt x="1398" y="7477"/>
                  </a:lnTo>
                  <a:lnTo>
                    <a:pt x="805" y="11686"/>
                  </a:lnTo>
                  <a:lnTo>
                    <a:pt x="0" y="11908"/>
                  </a:lnTo>
                  <a:lnTo>
                    <a:pt x="0" y="13237"/>
                  </a:lnTo>
                  <a:lnTo>
                    <a:pt x="805" y="13680"/>
                  </a:lnTo>
                  <a:lnTo>
                    <a:pt x="2202" y="15729"/>
                  </a:lnTo>
                  <a:cubicBezTo>
                    <a:pt x="2202" y="15729"/>
                    <a:pt x="3007" y="17889"/>
                    <a:pt x="3007" y="178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4" name="Shape"/>
            <p:cNvSpPr/>
            <p:nvPr/>
          </p:nvSpPr>
          <p:spPr>
            <a:xfrm>
              <a:off x="3336813" y="6421173"/>
              <a:ext cx="59185" cy="84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374"/>
                  </a:moveTo>
                  <a:lnTo>
                    <a:pt x="15429" y="19858"/>
                  </a:lnTo>
                  <a:lnTo>
                    <a:pt x="5657" y="19510"/>
                  </a:lnTo>
                  <a:lnTo>
                    <a:pt x="1543" y="21600"/>
                  </a:lnTo>
                  <a:lnTo>
                    <a:pt x="0" y="11497"/>
                  </a:lnTo>
                  <a:lnTo>
                    <a:pt x="3600" y="697"/>
                  </a:lnTo>
                  <a:lnTo>
                    <a:pt x="8229" y="1394"/>
                  </a:lnTo>
                  <a:lnTo>
                    <a:pt x="15943" y="0"/>
                  </a:lnTo>
                  <a:lnTo>
                    <a:pt x="21600" y="6619"/>
                  </a:lnTo>
                  <a:lnTo>
                    <a:pt x="21086" y="14284"/>
                  </a:lnTo>
                  <a:cubicBezTo>
                    <a:pt x="21086" y="14284"/>
                    <a:pt x="21600" y="16374"/>
                    <a:pt x="21600" y="163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5" name="Shape"/>
            <p:cNvSpPr/>
            <p:nvPr/>
          </p:nvSpPr>
          <p:spPr>
            <a:xfrm>
              <a:off x="3291721" y="6464560"/>
              <a:ext cx="503060" cy="62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2" y="1071"/>
                  </a:moveTo>
                  <a:lnTo>
                    <a:pt x="5808" y="1862"/>
                  </a:lnTo>
                  <a:lnTo>
                    <a:pt x="7382" y="2514"/>
                  </a:lnTo>
                  <a:lnTo>
                    <a:pt x="9076" y="2374"/>
                  </a:lnTo>
                  <a:lnTo>
                    <a:pt x="10286" y="1816"/>
                  </a:lnTo>
                  <a:lnTo>
                    <a:pt x="11919" y="1955"/>
                  </a:lnTo>
                  <a:lnTo>
                    <a:pt x="13311" y="1164"/>
                  </a:lnTo>
                  <a:lnTo>
                    <a:pt x="14400" y="1257"/>
                  </a:lnTo>
                  <a:lnTo>
                    <a:pt x="16034" y="1071"/>
                  </a:lnTo>
                  <a:lnTo>
                    <a:pt x="18635" y="838"/>
                  </a:lnTo>
                  <a:lnTo>
                    <a:pt x="19845" y="0"/>
                  </a:lnTo>
                  <a:lnTo>
                    <a:pt x="21297" y="186"/>
                  </a:lnTo>
                  <a:lnTo>
                    <a:pt x="21055" y="838"/>
                  </a:lnTo>
                  <a:lnTo>
                    <a:pt x="21055" y="2002"/>
                  </a:lnTo>
                  <a:lnTo>
                    <a:pt x="21600" y="2421"/>
                  </a:lnTo>
                  <a:lnTo>
                    <a:pt x="20632" y="2700"/>
                  </a:lnTo>
                  <a:lnTo>
                    <a:pt x="20511" y="3631"/>
                  </a:lnTo>
                  <a:lnTo>
                    <a:pt x="20148" y="4795"/>
                  </a:lnTo>
                  <a:cubicBezTo>
                    <a:pt x="20148" y="4795"/>
                    <a:pt x="19482" y="4841"/>
                    <a:pt x="19482" y="4981"/>
                  </a:cubicBezTo>
                  <a:cubicBezTo>
                    <a:pt x="19482" y="5121"/>
                    <a:pt x="18212" y="6610"/>
                    <a:pt x="18212" y="6610"/>
                  </a:cubicBezTo>
                  <a:lnTo>
                    <a:pt x="16881" y="8472"/>
                  </a:lnTo>
                  <a:lnTo>
                    <a:pt x="15973" y="10148"/>
                  </a:lnTo>
                  <a:lnTo>
                    <a:pt x="14521" y="11219"/>
                  </a:lnTo>
                  <a:lnTo>
                    <a:pt x="14339" y="12150"/>
                  </a:lnTo>
                  <a:lnTo>
                    <a:pt x="9923" y="15455"/>
                  </a:lnTo>
                  <a:lnTo>
                    <a:pt x="7624" y="16433"/>
                  </a:lnTo>
                  <a:lnTo>
                    <a:pt x="4780" y="18062"/>
                  </a:lnTo>
                  <a:lnTo>
                    <a:pt x="3146" y="19645"/>
                  </a:lnTo>
                  <a:lnTo>
                    <a:pt x="1210" y="21600"/>
                  </a:lnTo>
                  <a:lnTo>
                    <a:pt x="0" y="20157"/>
                  </a:lnTo>
                  <a:lnTo>
                    <a:pt x="182" y="14245"/>
                  </a:lnTo>
                  <a:lnTo>
                    <a:pt x="1392" y="13453"/>
                  </a:lnTo>
                  <a:lnTo>
                    <a:pt x="1392" y="12895"/>
                  </a:lnTo>
                  <a:lnTo>
                    <a:pt x="2360" y="12383"/>
                  </a:lnTo>
                  <a:lnTo>
                    <a:pt x="3449" y="12243"/>
                  </a:lnTo>
                  <a:lnTo>
                    <a:pt x="4780" y="11452"/>
                  </a:lnTo>
                  <a:lnTo>
                    <a:pt x="7805" y="11266"/>
                  </a:lnTo>
                  <a:lnTo>
                    <a:pt x="14703" y="6191"/>
                  </a:lnTo>
                  <a:lnTo>
                    <a:pt x="12464" y="6284"/>
                  </a:lnTo>
                  <a:lnTo>
                    <a:pt x="5869" y="4283"/>
                  </a:lnTo>
                  <a:lnTo>
                    <a:pt x="3751" y="2514"/>
                  </a:lnTo>
                  <a:lnTo>
                    <a:pt x="3812" y="1117"/>
                  </a:lnTo>
                  <a:lnTo>
                    <a:pt x="4538" y="652"/>
                  </a:lnTo>
                  <a:cubicBezTo>
                    <a:pt x="4538" y="652"/>
                    <a:pt x="5022" y="1071"/>
                    <a:pt x="5022" y="10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6" name="Shape"/>
            <p:cNvSpPr/>
            <p:nvPr/>
          </p:nvSpPr>
          <p:spPr>
            <a:xfrm>
              <a:off x="2942259" y="6768264"/>
              <a:ext cx="381874" cy="46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5" y="3569"/>
                  </a:moveTo>
                  <a:lnTo>
                    <a:pt x="1833" y="4946"/>
                  </a:lnTo>
                  <a:lnTo>
                    <a:pt x="2949" y="6699"/>
                  </a:lnTo>
                  <a:lnTo>
                    <a:pt x="2949" y="8577"/>
                  </a:lnTo>
                  <a:lnTo>
                    <a:pt x="0" y="11082"/>
                  </a:lnTo>
                  <a:lnTo>
                    <a:pt x="80" y="13711"/>
                  </a:lnTo>
                  <a:lnTo>
                    <a:pt x="10920" y="18344"/>
                  </a:lnTo>
                  <a:lnTo>
                    <a:pt x="10920" y="19409"/>
                  </a:lnTo>
                  <a:lnTo>
                    <a:pt x="15064" y="21600"/>
                  </a:lnTo>
                  <a:lnTo>
                    <a:pt x="16897" y="19346"/>
                  </a:lnTo>
                  <a:lnTo>
                    <a:pt x="18970" y="16341"/>
                  </a:lnTo>
                  <a:lnTo>
                    <a:pt x="21361" y="14963"/>
                  </a:lnTo>
                  <a:lnTo>
                    <a:pt x="19767" y="13023"/>
                  </a:lnTo>
                  <a:lnTo>
                    <a:pt x="20086" y="5259"/>
                  </a:lnTo>
                  <a:lnTo>
                    <a:pt x="21600" y="4007"/>
                  </a:lnTo>
                  <a:lnTo>
                    <a:pt x="21600" y="3256"/>
                  </a:lnTo>
                  <a:lnTo>
                    <a:pt x="19767" y="3005"/>
                  </a:lnTo>
                  <a:lnTo>
                    <a:pt x="19049" y="2066"/>
                  </a:lnTo>
                  <a:lnTo>
                    <a:pt x="16818" y="3193"/>
                  </a:lnTo>
                  <a:lnTo>
                    <a:pt x="16260" y="4195"/>
                  </a:lnTo>
                  <a:lnTo>
                    <a:pt x="11956" y="3757"/>
                  </a:lnTo>
                  <a:lnTo>
                    <a:pt x="9086" y="2003"/>
                  </a:lnTo>
                  <a:lnTo>
                    <a:pt x="6058" y="2003"/>
                  </a:lnTo>
                  <a:lnTo>
                    <a:pt x="5818" y="376"/>
                  </a:lnTo>
                  <a:lnTo>
                    <a:pt x="4145" y="0"/>
                  </a:lnTo>
                  <a:lnTo>
                    <a:pt x="558" y="2442"/>
                  </a:lnTo>
                  <a:cubicBezTo>
                    <a:pt x="558" y="2442"/>
                    <a:pt x="1435" y="3569"/>
                    <a:pt x="1435" y="356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7" name="Shape"/>
            <p:cNvSpPr/>
            <p:nvPr/>
          </p:nvSpPr>
          <p:spPr>
            <a:xfrm>
              <a:off x="2739343" y="6822497"/>
              <a:ext cx="260689" cy="26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" y="21600"/>
                  </a:moveTo>
                  <a:lnTo>
                    <a:pt x="3152" y="20375"/>
                  </a:lnTo>
                  <a:lnTo>
                    <a:pt x="16930" y="19819"/>
                  </a:lnTo>
                  <a:lnTo>
                    <a:pt x="17163" y="15365"/>
                  </a:lnTo>
                  <a:lnTo>
                    <a:pt x="21483" y="10911"/>
                  </a:lnTo>
                  <a:lnTo>
                    <a:pt x="21600" y="8016"/>
                  </a:lnTo>
                  <a:lnTo>
                    <a:pt x="19732" y="4788"/>
                  </a:lnTo>
                  <a:lnTo>
                    <a:pt x="19265" y="2004"/>
                  </a:lnTo>
                  <a:lnTo>
                    <a:pt x="17981" y="0"/>
                  </a:lnTo>
                  <a:lnTo>
                    <a:pt x="14828" y="2115"/>
                  </a:lnTo>
                  <a:lnTo>
                    <a:pt x="5721" y="2784"/>
                  </a:lnTo>
                  <a:lnTo>
                    <a:pt x="4670" y="2895"/>
                  </a:lnTo>
                  <a:lnTo>
                    <a:pt x="4787" y="6792"/>
                  </a:lnTo>
                  <a:lnTo>
                    <a:pt x="6772" y="7571"/>
                  </a:lnTo>
                  <a:lnTo>
                    <a:pt x="5721" y="9019"/>
                  </a:lnTo>
                  <a:lnTo>
                    <a:pt x="0" y="14697"/>
                  </a:lnTo>
                  <a:cubicBezTo>
                    <a:pt x="0" y="14697"/>
                    <a:pt x="350" y="21600"/>
                    <a:pt x="350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8" name="Shape"/>
            <p:cNvSpPr/>
            <p:nvPr/>
          </p:nvSpPr>
          <p:spPr>
            <a:xfrm>
              <a:off x="2705523" y="7071968"/>
              <a:ext cx="87367" cy="89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0" y="7527"/>
                  </a:moveTo>
                  <a:lnTo>
                    <a:pt x="0" y="13745"/>
                  </a:lnTo>
                  <a:lnTo>
                    <a:pt x="2090" y="21600"/>
                  </a:lnTo>
                  <a:lnTo>
                    <a:pt x="5574" y="20945"/>
                  </a:lnTo>
                  <a:lnTo>
                    <a:pt x="8361" y="21273"/>
                  </a:lnTo>
                  <a:lnTo>
                    <a:pt x="11497" y="15382"/>
                  </a:lnTo>
                  <a:lnTo>
                    <a:pt x="21600" y="14400"/>
                  </a:lnTo>
                  <a:lnTo>
                    <a:pt x="21600" y="6873"/>
                  </a:lnTo>
                  <a:lnTo>
                    <a:pt x="16723" y="0"/>
                  </a:lnTo>
                  <a:lnTo>
                    <a:pt x="8013" y="4582"/>
                  </a:lnTo>
                  <a:cubicBezTo>
                    <a:pt x="8013" y="4582"/>
                    <a:pt x="2090" y="7527"/>
                    <a:pt x="2090" y="752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9" name="Shape"/>
            <p:cNvSpPr/>
            <p:nvPr/>
          </p:nvSpPr>
          <p:spPr>
            <a:xfrm>
              <a:off x="2716797" y="7126202"/>
              <a:ext cx="81731" cy="101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792"/>
                  </a:moveTo>
                  <a:lnTo>
                    <a:pt x="3724" y="21600"/>
                  </a:lnTo>
                  <a:lnTo>
                    <a:pt x="8938" y="21312"/>
                  </a:lnTo>
                  <a:lnTo>
                    <a:pt x="20483" y="12384"/>
                  </a:lnTo>
                  <a:lnTo>
                    <a:pt x="20110" y="8064"/>
                  </a:lnTo>
                  <a:lnTo>
                    <a:pt x="18621" y="5184"/>
                  </a:lnTo>
                  <a:lnTo>
                    <a:pt x="21600" y="0"/>
                  </a:lnTo>
                  <a:lnTo>
                    <a:pt x="10800" y="864"/>
                  </a:lnTo>
                  <a:lnTo>
                    <a:pt x="7448" y="6048"/>
                  </a:lnTo>
                  <a:lnTo>
                    <a:pt x="4469" y="5760"/>
                  </a:lnTo>
                  <a:lnTo>
                    <a:pt x="745" y="6336"/>
                  </a:lnTo>
                  <a:cubicBezTo>
                    <a:pt x="745" y="6336"/>
                    <a:pt x="0" y="9792"/>
                    <a:pt x="0" y="97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0" name="Shape"/>
            <p:cNvSpPr/>
            <p:nvPr/>
          </p:nvSpPr>
          <p:spPr>
            <a:xfrm>
              <a:off x="2728071" y="7061122"/>
              <a:ext cx="543924" cy="49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99"/>
                  </a:moveTo>
                  <a:lnTo>
                    <a:pt x="448" y="9947"/>
                  </a:lnTo>
                  <a:lnTo>
                    <a:pt x="504" y="11241"/>
                  </a:lnTo>
                  <a:lnTo>
                    <a:pt x="1959" y="12772"/>
                  </a:lnTo>
                  <a:cubicBezTo>
                    <a:pt x="1959" y="12772"/>
                    <a:pt x="2574" y="14949"/>
                    <a:pt x="2742" y="15185"/>
                  </a:cubicBezTo>
                  <a:cubicBezTo>
                    <a:pt x="2910" y="15420"/>
                    <a:pt x="4868" y="16538"/>
                    <a:pt x="4868" y="16538"/>
                  </a:cubicBezTo>
                  <a:lnTo>
                    <a:pt x="6939" y="16950"/>
                  </a:lnTo>
                  <a:lnTo>
                    <a:pt x="9233" y="17833"/>
                  </a:lnTo>
                  <a:lnTo>
                    <a:pt x="9849" y="18893"/>
                  </a:lnTo>
                  <a:lnTo>
                    <a:pt x="10296" y="21365"/>
                  </a:lnTo>
                  <a:lnTo>
                    <a:pt x="11695" y="21365"/>
                  </a:lnTo>
                  <a:lnTo>
                    <a:pt x="13038" y="21070"/>
                  </a:lnTo>
                  <a:lnTo>
                    <a:pt x="13374" y="21600"/>
                  </a:lnTo>
                  <a:lnTo>
                    <a:pt x="16228" y="21423"/>
                  </a:lnTo>
                  <a:lnTo>
                    <a:pt x="16844" y="20599"/>
                  </a:lnTo>
                  <a:lnTo>
                    <a:pt x="17627" y="21188"/>
                  </a:lnTo>
                  <a:lnTo>
                    <a:pt x="18746" y="20599"/>
                  </a:lnTo>
                  <a:lnTo>
                    <a:pt x="21600" y="20011"/>
                  </a:lnTo>
                  <a:lnTo>
                    <a:pt x="20033" y="18304"/>
                  </a:lnTo>
                  <a:lnTo>
                    <a:pt x="19977" y="16833"/>
                  </a:lnTo>
                  <a:lnTo>
                    <a:pt x="19250" y="15361"/>
                  </a:lnTo>
                  <a:lnTo>
                    <a:pt x="19194" y="13301"/>
                  </a:lnTo>
                  <a:lnTo>
                    <a:pt x="19697" y="12360"/>
                  </a:lnTo>
                  <a:lnTo>
                    <a:pt x="18131" y="11006"/>
                  </a:lnTo>
                  <a:lnTo>
                    <a:pt x="18690" y="9358"/>
                  </a:lnTo>
                  <a:lnTo>
                    <a:pt x="19306" y="7534"/>
                  </a:lnTo>
                  <a:lnTo>
                    <a:pt x="16396" y="5474"/>
                  </a:lnTo>
                  <a:lnTo>
                    <a:pt x="16396" y="4473"/>
                  </a:lnTo>
                  <a:lnTo>
                    <a:pt x="8618" y="0"/>
                  </a:lnTo>
                  <a:lnTo>
                    <a:pt x="2015" y="294"/>
                  </a:lnTo>
                  <a:lnTo>
                    <a:pt x="2798" y="1530"/>
                  </a:lnTo>
                  <a:lnTo>
                    <a:pt x="2798" y="2884"/>
                  </a:lnTo>
                  <a:lnTo>
                    <a:pt x="2350" y="3943"/>
                  </a:lnTo>
                  <a:lnTo>
                    <a:pt x="2630" y="5415"/>
                  </a:lnTo>
                  <a:lnTo>
                    <a:pt x="895" y="7239"/>
                  </a:lnTo>
                  <a:lnTo>
                    <a:pt x="112" y="7298"/>
                  </a:lnTo>
                  <a:cubicBezTo>
                    <a:pt x="112" y="7298"/>
                    <a:pt x="0" y="8299"/>
                    <a:pt x="0" y="82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1" name="Shape"/>
            <p:cNvSpPr/>
            <p:nvPr/>
          </p:nvSpPr>
          <p:spPr>
            <a:xfrm>
              <a:off x="1995325" y="6486254"/>
              <a:ext cx="656654" cy="399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0" y="9187"/>
                  </a:moveTo>
                  <a:lnTo>
                    <a:pt x="865" y="11533"/>
                  </a:lnTo>
                  <a:lnTo>
                    <a:pt x="371" y="13097"/>
                  </a:lnTo>
                  <a:lnTo>
                    <a:pt x="0" y="13097"/>
                  </a:lnTo>
                  <a:lnTo>
                    <a:pt x="494" y="15443"/>
                  </a:lnTo>
                  <a:lnTo>
                    <a:pt x="1298" y="17690"/>
                  </a:lnTo>
                  <a:lnTo>
                    <a:pt x="1483" y="19548"/>
                  </a:lnTo>
                  <a:lnTo>
                    <a:pt x="2967" y="21600"/>
                  </a:lnTo>
                  <a:lnTo>
                    <a:pt x="4141" y="18668"/>
                  </a:lnTo>
                  <a:lnTo>
                    <a:pt x="6613" y="18961"/>
                  </a:lnTo>
                  <a:lnTo>
                    <a:pt x="6922" y="17690"/>
                  </a:lnTo>
                  <a:lnTo>
                    <a:pt x="8097" y="15247"/>
                  </a:lnTo>
                  <a:lnTo>
                    <a:pt x="10074" y="16615"/>
                  </a:lnTo>
                  <a:lnTo>
                    <a:pt x="13103" y="17690"/>
                  </a:lnTo>
                  <a:lnTo>
                    <a:pt x="13721" y="16126"/>
                  </a:lnTo>
                  <a:lnTo>
                    <a:pt x="15204" y="16713"/>
                  </a:lnTo>
                  <a:lnTo>
                    <a:pt x="16255" y="15540"/>
                  </a:lnTo>
                  <a:lnTo>
                    <a:pt x="16811" y="15931"/>
                  </a:lnTo>
                  <a:lnTo>
                    <a:pt x="18232" y="15052"/>
                  </a:lnTo>
                  <a:lnTo>
                    <a:pt x="19097" y="15638"/>
                  </a:lnTo>
                  <a:lnTo>
                    <a:pt x="20148" y="15247"/>
                  </a:lnTo>
                  <a:lnTo>
                    <a:pt x="21600" y="16224"/>
                  </a:lnTo>
                  <a:lnTo>
                    <a:pt x="21415" y="14612"/>
                  </a:lnTo>
                  <a:lnTo>
                    <a:pt x="20024" y="12852"/>
                  </a:lnTo>
                  <a:lnTo>
                    <a:pt x="19653" y="10800"/>
                  </a:lnTo>
                  <a:lnTo>
                    <a:pt x="17985" y="9920"/>
                  </a:lnTo>
                  <a:lnTo>
                    <a:pt x="17305" y="9089"/>
                  </a:lnTo>
                  <a:lnTo>
                    <a:pt x="16965" y="7575"/>
                  </a:lnTo>
                  <a:lnTo>
                    <a:pt x="15852" y="7282"/>
                  </a:lnTo>
                  <a:lnTo>
                    <a:pt x="15667" y="5815"/>
                  </a:lnTo>
                  <a:lnTo>
                    <a:pt x="15018" y="5522"/>
                  </a:lnTo>
                  <a:lnTo>
                    <a:pt x="15018" y="2590"/>
                  </a:lnTo>
                  <a:lnTo>
                    <a:pt x="14045" y="1271"/>
                  </a:lnTo>
                  <a:lnTo>
                    <a:pt x="13844" y="0"/>
                  </a:lnTo>
                  <a:lnTo>
                    <a:pt x="12484" y="293"/>
                  </a:lnTo>
                  <a:lnTo>
                    <a:pt x="11063" y="2737"/>
                  </a:lnTo>
                  <a:lnTo>
                    <a:pt x="10259" y="4203"/>
                  </a:lnTo>
                  <a:lnTo>
                    <a:pt x="9270" y="5376"/>
                  </a:lnTo>
                  <a:lnTo>
                    <a:pt x="7323" y="5815"/>
                  </a:lnTo>
                  <a:lnTo>
                    <a:pt x="7138" y="7868"/>
                  </a:lnTo>
                  <a:lnTo>
                    <a:pt x="3986" y="9187"/>
                  </a:lnTo>
                  <a:lnTo>
                    <a:pt x="3275" y="8796"/>
                  </a:lnTo>
                  <a:lnTo>
                    <a:pt x="2163" y="8894"/>
                  </a:lnTo>
                  <a:cubicBezTo>
                    <a:pt x="2163" y="8894"/>
                    <a:pt x="1730" y="9187"/>
                    <a:pt x="1730" y="91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2" name="Shape"/>
            <p:cNvSpPr/>
            <p:nvPr/>
          </p:nvSpPr>
          <p:spPr>
            <a:xfrm>
              <a:off x="450921" y="6236782"/>
              <a:ext cx="294035" cy="20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84" y="2880"/>
                  </a:moveTo>
                  <a:lnTo>
                    <a:pt x="2346" y="5951"/>
                  </a:lnTo>
                  <a:lnTo>
                    <a:pt x="0" y="8255"/>
                  </a:lnTo>
                  <a:lnTo>
                    <a:pt x="1795" y="14400"/>
                  </a:lnTo>
                  <a:lnTo>
                    <a:pt x="5660" y="14400"/>
                  </a:lnTo>
                  <a:lnTo>
                    <a:pt x="8005" y="13248"/>
                  </a:lnTo>
                  <a:lnTo>
                    <a:pt x="9662" y="15360"/>
                  </a:lnTo>
                  <a:lnTo>
                    <a:pt x="11457" y="15743"/>
                  </a:lnTo>
                  <a:lnTo>
                    <a:pt x="11318" y="16512"/>
                  </a:lnTo>
                  <a:lnTo>
                    <a:pt x="8695" y="16512"/>
                  </a:lnTo>
                  <a:lnTo>
                    <a:pt x="7315" y="15743"/>
                  </a:lnTo>
                  <a:lnTo>
                    <a:pt x="3450" y="17088"/>
                  </a:lnTo>
                  <a:lnTo>
                    <a:pt x="1241" y="17471"/>
                  </a:lnTo>
                  <a:lnTo>
                    <a:pt x="966" y="21312"/>
                  </a:lnTo>
                  <a:lnTo>
                    <a:pt x="5520" y="20927"/>
                  </a:lnTo>
                  <a:lnTo>
                    <a:pt x="7591" y="19199"/>
                  </a:lnTo>
                  <a:lnTo>
                    <a:pt x="13940" y="19392"/>
                  </a:lnTo>
                  <a:lnTo>
                    <a:pt x="16563" y="20736"/>
                  </a:lnTo>
                  <a:lnTo>
                    <a:pt x="21600" y="21600"/>
                  </a:lnTo>
                  <a:lnTo>
                    <a:pt x="21393" y="18047"/>
                  </a:lnTo>
                  <a:lnTo>
                    <a:pt x="20565" y="14400"/>
                  </a:lnTo>
                  <a:lnTo>
                    <a:pt x="18633" y="12480"/>
                  </a:lnTo>
                  <a:lnTo>
                    <a:pt x="17252" y="9792"/>
                  </a:lnTo>
                  <a:lnTo>
                    <a:pt x="13250" y="4992"/>
                  </a:lnTo>
                  <a:lnTo>
                    <a:pt x="12422" y="3071"/>
                  </a:lnTo>
                  <a:lnTo>
                    <a:pt x="10352" y="2112"/>
                  </a:lnTo>
                  <a:lnTo>
                    <a:pt x="8350" y="0"/>
                  </a:lnTo>
                  <a:lnTo>
                    <a:pt x="2346" y="576"/>
                  </a:lnTo>
                  <a:cubicBezTo>
                    <a:pt x="2346" y="576"/>
                    <a:pt x="2484" y="2880"/>
                    <a:pt x="2484" y="288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3" name="Shape"/>
            <p:cNvSpPr/>
            <p:nvPr/>
          </p:nvSpPr>
          <p:spPr>
            <a:xfrm>
              <a:off x="462192" y="6410328"/>
              <a:ext cx="157824" cy="9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6" y="6912"/>
                  </a:moveTo>
                  <a:lnTo>
                    <a:pt x="5917" y="9504"/>
                  </a:lnTo>
                  <a:lnTo>
                    <a:pt x="8745" y="11663"/>
                  </a:lnTo>
                  <a:lnTo>
                    <a:pt x="10030" y="21600"/>
                  </a:lnTo>
                  <a:lnTo>
                    <a:pt x="12344" y="18143"/>
                  </a:lnTo>
                  <a:lnTo>
                    <a:pt x="15430" y="12096"/>
                  </a:lnTo>
                  <a:lnTo>
                    <a:pt x="19801" y="10800"/>
                  </a:lnTo>
                  <a:lnTo>
                    <a:pt x="19543" y="6049"/>
                  </a:lnTo>
                  <a:lnTo>
                    <a:pt x="21600" y="866"/>
                  </a:lnTo>
                  <a:lnTo>
                    <a:pt x="12343" y="0"/>
                  </a:lnTo>
                  <a:lnTo>
                    <a:pt x="8486" y="3888"/>
                  </a:lnTo>
                  <a:lnTo>
                    <a:pt x="0" y="4753"/>
                  </a:lnTo>
                  <a:cubicBezTo>
                    <a:pt x="0" y="4753"/>
                    <a:pt x="1546" y="6912"/>
                    <a:pt x="1546" y="69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4" name="Shape"/>
            <p:cNvSpPr/>
            <p:nvPr/>
          </p:nvSpPr>
          <p:spPr>
            <a:xfrm>
              <a:off x="462192" y="6356095"/>
              <a:ext cx="139043" cy="39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5892"/>
                  </a:moveTo>
                  <a:lnTo>
                    <a:pt x="0" y="21600"/>
                  </a:lnTo>
                  <a:lnTo>
                    <a:pt x="11966" y="12762"/>
                  </a:lnTo>
                  <a:lnTo>
                    <a:pt x="16637" y="15708"/>
                  </a:lnTo>
                  <a:lnTo>
                    <a:pt x="21308" y="16692"/>
                  </a:lnTo>
                  <a:lnTo>
                    <a:pt x="21600" y="12762"/>
                  </a:lnTo>
                  <a:lnTo>
                    <a:pt x="17805" y="10800"/>
                  </a:lnTo>
                  <a:lnTo>
                    <a:pt x="14303" y="0"/>
                  </a:lnTo>
                  <a:lnTo>
                    <a:pt x="10800" y="5892"/>
                  </a:lnTo>
                  <a:cubicBezTo>
                    <a:pt x="10800" y="5892"/>
                    <a:pt x="1168" y="5892"/>
                    <a:pt x="1168" y="58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5" name="Shape"/>
            <p:cNvSpPr/>
            <p:nvPr/>
          </p:nvSpPr>
          <p:spPr>
            <a:xfrm>
              <a:off x="541103" y="6410328"/>
              <a:ext cx="381401" cy="25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8081"/>
                  </a:moveTo>
                  <a:lnTo>
                    <a:pt x="1488" y="7303"/>
                  </a:lnTo>
                  <a:lnTo>
                    <a:pt x="2126" y="9479"/>
                  </a:lnTo>
                  <a:lnTo>
                    <a:pt x="3510" y="11655"/>
                  </a:lnTo>
                  <a:lnTo>
                    <a:pt x="4680" y="12587"/>
                  </a:lnTo>
                  <a:lnTo>
                    <a:pt x="5106" y="14452"/>
                  </a:lnTo>
                  <a:lnTo>
                    <a:pt x="6809" y="14762"/>
                  </a:lnTo>
                  <a:lnTo>
                    <a:pt x="7873" y="12587"/>
                  </a:lnTo>
                  <a:lnTo>
                    <a:pt x="8831" y="11188"/>
                  </a:lnTo>
                  <a:lnTo>
                    <a:pt x="10108" y="11499"/>
                  </a:lnTo>
                  <a:lnTo>
                    <a:pt x="11172" y="10256"/>
                  </a:lnTo>
                  <a:lnTo>
                    <a:pt x="11704" y="10722"/>
                  </a:lnTo>
                  <a:lnTo>
                    <a:pt x="13087" y="15540"/>
                  </a:lnTo>
                  <a:lnTo>
                    <a:pt x="12875" y="17871"/>
                  </a:lnTo>
                  <a:lnTo>
                    <a:pt x="14471" y="16938"/>
                  </a:lnTo>
                  <a:lnTo>
                    <a:pt x="15641" y="17093"/>
                  </a:lnTo>
                  <a:lnTo>
                    <a:pt x="16599" y="20201"/>
                  </a:lnTo>
                  <a:lnTo>
                    <a:pt x="16705" y="21600"/>
                  </a:lnTo>
                  <a:lnTo>
                    <a:pt x="17982" y="21600"/>
                  </a:lnTo>
                  <a:lnTo>
                    <a:pt x="19365" y="20201"/>
                  </a:lnTo>
                  <a:lnTo>
                    <a:pt x="20323" y="18803"/>
                  </a:lnTo>
                  <a:lnTo>
                    <a:pt x="20536" y="16938"/>
                  </a:lnTo>
                  <a:lnTo>
                    <a:pt x="21600" y="16316"/>
                  </a:lnTo>
                  <a:lnTo>
                    <a:pt x="20855" y="12431"/>
                  </a:lnTo>
                  <a:lnTo>
                    <a:pt x="20429" y="10256"/>
                  </a:lnTo>
                  <a:lnTo>
                    <a:pt x="21068" y="9324"/>
                  </a:lnTo>
                  <a:lnTo>
                    <a:pt x="19099" y="7381"/>
                  </a:lnTo>
                  <a:lnTo>
                    <a:pt x="19259" y="4584"/>
                  </a:lnTo>
                  <a:lnTo>
                    <a:pt x="17503" y="1554"/>
                  </a:lnTo>
                  <a:lnTo>
                    <a:pt x="16226" y="1554"/>
                  </a:lnTo>
                  <a:lnTo>
                    <a:pt x="14630" y="3652"/>
                  </a:lnTo>
                  <a:lnTo>
                    <a:pt x="11757" y="1787"/>
                  </a:lnTo>
                  <a:lnTo>
                    <a:pt x="7874" y="1088"/>
                  </a:lnTo>
                  <a:lnTo>
                    <a:pt x="5852" y="0"/>
                  </a:lnTo>
                  <a:lnTo>
                    <a:pt x="4788" y="156"/>
                  </a:lnTo>
                  <a:lnTo>
                    <a:pt x="3937" y="2020"/>
                  </a:lnTo>
                  <a:lnTo>
                    <a:pt x="4043" y="3729"/>
                  </a:lnTo>
                  <a:lnTo>
                    <a:pt x="2235" y="4196"/>
                  </a:lnTo>
                  <a:lnTo>
                    <a:pt x="0" y="7615"/>
                  </a:lnTo>
                  <a:cubicBezTo>
                    <a:pt x="0" y="7615"/>
                    <a:pt x="530" y="8081"/>
                    <a:pt x="530" y="808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6" name="Shape"/>
            <p:cNvSpPr/>
            <p:nvPr/>
          </p:nvSpPr>
          <p:spPr>
            <a:xfrm>
              <a:off x="631288" y="6529640"/>
              <a:ext cx="148416" cy="16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02" y="21600"/>
                  </a:moveTo>
                  <a:lnTo>
                    <a:pt x="15584" y="16544"/>
                  </a:lnTo>
                  <a:lnTo>
                    <a:pt x="19411" y="14246"/>
                  </a:lnTo>
                  <a:lnTo>
                    <a:pt x="21326" y="12638"/>
                  </a:lnTo>
                  <a:lnTo>
                    <a:pt x="21600" y="10799"/>
                  </a:lnTo>
                  <a:lnTo>
                    <a:pt x="19139" y="10799"/>
                  </a:lnTo>
                  <a:lnTo>
                    <a:pt x="19413" y="7813"/>
                  </a:lnTo>
                  <a:lnTo>
                    <a:pt x="15858" y="689"/>
                  </a:lnTo>
                  <a:lnTo>
                    <a:pt x="14491" y="0"/>
                  </a:lnTo>
                  <a:lnTo>
                    <a:pt x="11485" y="2298"/>
                  </a:lnTo>
                  <a:lnTo>
                    <a:pt x="8477" y="1379"/>
                  </a:lnTo>
                  <a:lnTo>
                    <a:pt x="6016" y="3447"/>
                  </a:lnTo>
                  <a:lnTo>
                    <a:pt x="3281" y="6663"/>
                  </a:lnTo>
                  <a:lnTo>
                    <a:pt x="0" y="6663"/>
                  </a:lnTo>
                  <a:lnTo>
                    <a:pt x="0" y="10340"/>
                  </a:lnTo>
                  <a:lnTo>
                    <a:pt x="1915" y="13098"/>
                  </a:lnTo>
                  <a:lnTo>
                    <a:pt x="4102" y="14017"/>
                  </a:lnTo>
                  <a:lnTo>
                    <a:pt x="5196" y="17693"/>
                  </a:lnTo>
                  <a:cubicBezTo>
                    <a:pt x="5196" y="17693"/>
                    <a:pt x="12302" y="21600"/>
                    <a:pt x="1230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7" name="Shape"/>
            <p:cNvSpPr/>
            <p:nvPr/>
          </p:nvSpPr>
          <p:spPr>
            <a:xfrm>
              <a:off x="1014572" y="6301862"/>
              <a:ext cx="387996" cy="27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" y="18739"/>
                  </a:moveTo>
                  <a:lnTo>
                    <a:pt x="3610" y="20313"/>
                  </a:lnTo>
                  <a:lnTo>
                    <a:pt x="4133" y="19598"/>
                  </a:lnTo>
                  <a:lnTo>
                    <a:pt x="6330" y="19883"/>
                  </a:lnTo>
                  <a:lnTo>
                    <a:pt x="7480" y="21600"/>
                  </a:lnTo>
                  <a:lnTo>
                    <a:pt x="7375" y="15449"/>
                  </a:lnTo>
                  <a:lnTo>
                    <a:pt x="13860" y="15163"/>
                  </a:lnTo>
                  <a:lnTo>
                    <a:pt x="14801" y="14877"/>
                  </a:lnTo>
                  <a:lnTo>
                    <a:pt x="16161" y="15449"/>
                  </a:lnTo>
                  <a:lnTo>
                    <a:pt x="17939" y="15592"/>
                  </a:lnTo>
                  <a:lnTo>
                    <a:pt x="19090" y="14162"/>
                  </a:lnTo>
                  <a:lnTo>
                    <a:pt x="20554" y="13875"/>
                  </a:lnTo>
                  <a:lnTo>
                    <a:pt x="21600" y="11587"/>
                  </a:lnTo>
                  <a:lnTo>
                    <a:pt x="21338" y="10085"/>
                  </a:lnTo>
                  <a:lnTo>
                    <a:pt x="18044" y="8368"/>
                  </a:lnTo>
                  <a:lnTo>
                    <a:pt x="17573" y="6652"/>
                  </a:lnTo>
                  <a:lnTo>
                    <a:pt x="16318" y="4935"/>
                  </a:lnTo>
                  <a:lnTo>
                    <a:pt x="16056" y="0"/>
                  </a:lnTo>
                  <a:lnTo>
                    <a:pt x="12709" y="0"/>
                  </a:lnTo>
                  <a:lnTo>
                    <a:pt x="9362" y="3862"/>
                  </a:lnTo>
                  <a:lnTo>
                    <a:pt x="5806" y="6223"/>
                  </a:lnTo>
                  <a:lnTo>
                    <a:pt x="4551" y="6008"/>
                  </a:lnTo>
                  <a:lnTo>
                    <a:pt x="3504" y="7438"/>
                  </a:lnTo>
                  <a:lnTo>
                    <a:pt x="2458" y="11300"/>
                  </a:lnTo>
                  <a:lnTo>
                    <a:pt x="784" y="12445"/>
                  </a:lnTo>
                  <a:lnTo>
                    <a:pt x="157" y="14591"/>
                  </a:lnTo>
                  <a:lnTo>
                    <a:pt x="0" y="16951"/>
                  </a:lnTo>
                  <a:cubicBezTo>
                    <a:pt x="0" y="16951"/>
                    <a:pt x="1414" y="18739"/>
                    <a:pt x="1414" y="1873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8" name="Shape"/>
            <p:cNvSpPr/>
            <p:nvPr/>
          </p:nvSpPr>
          <p:spPr>
            <a:xfrm>
              <a:off x="721473" y="6616411"/>
              <a:ext cx="216060" cy="20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8" y="10607"/>
                  </a:moveTo>
                  <a:lnTo>
                    <a:pt x="18594" y="12150"/>
                  </a:lnTo>
                  <a:lnTo>
                    <a:pt x="21600" y="14850"/>
                  </a:lnTo>
                  <a:lnTo>
                    <a:pt x="20661" y="19864"/>
                  </a:lnTo>
                  <a:lnTo>
                    <a:pt x="20098" y="21600"/>
                  </a:lnTo>
                  <a:lnTo>
                    <a:pt x="12772" y="18900"/>
                  </a:lnTo>
                  <a:lnTo>
                    <a:pt x="9203" y="15429"/>
                  </a:lnTo>
                  <a:lnTo>
                    <a:pt x="5447" y="12343"/>
                  </a:lnTo>
                  <a:lnTo>
                    <a:pt x="2817" y="10993"/>
                  </a:lnTo>
                  <a:lnTo>
                    <a:pt x="0" y="9643"/>
                  </a:lnTo>
                  <a:lnTo>
                    <a:pt x="2254" y="5400"/>
                  </a:lnTo>
                  <a:lnTo>
                    <a:pt x="6198" y="2122"/>
                  </a:lnTo>
                  <a:lnTo>
                    <a:pt x="6387" y="579"/>
                  </a:lnTo>
                  <a:lnTo>
                    <a:pt x="9392" y="0"/>
                  </a:lnTo>
                  <a:lnTo>
                    <a:pt x="11083" y="3858"/>
                  </a:lnTo>
                  <a:lnTo>
                    <a:pt x="11272" y="5594"/>
                  </a:lnTo>
                  <a:lnTo>
                    <a:pt x="13526" y="5594"/>
                  </a:lnTo>
                  <a:lnTo>
                    <a:pt x="15404" y="4436"/>
                  </a:lnTo>
                  <a:lnTo>
                    <a:pt x="16343" y="7715"/>
                  </a:lnTo>
                  <a:lnTo>
                    <a:pt x="16154" y="9450"/>
                  </a:lnTo>
                  <a:cubicBezTo>
                    <a:pt x="16154" y="9450"/>
                    <a:pt x="14838" y="10607"/>
                    <a:pt x="14838" y="1060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9" name="Shape"/>
            <p:cNvSpPr/>
            <p:nvPr/>
          </p:nvSpPr>
          <p:spPr>
            <a:xfrm>
              <a:off x="868023" y="6507947"/>
              <a:ext cx="298747" cy="31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5" y="21348"/>
                  </a:moveTo>
                  <a:lnTo>
                    <a:pt x="11276" y="19081"/>
                  </a:lnTo>
                  <a:lnTo>
                    <a:pt x="16982" y="18955"/>
                  </a:lnTo>
                  <a:lnTo>
                    <a:pt x="19835" y="18703"/>
                  </a:lnTo>
                  <a:lnTo>
                    <a:pt x="20921" y="18451"/>
                  </a:lnTo>
                  <a:lnTo>
                    <a:pt x="20785" y="16562"/>
                  </a:lnTo>
                  <a:lnTo>
                    <a:pt x="19426" y="13539"/>
                  </a:lnTo>
                  <a:lnTo>
                    <a:pt x="20785" y="9887"/>
                  </a:lnTo>
                  <a:lnTo>
                    <a:pt x="21600" y="6990"/>
                  </a:lnTo>
                  <a:lnTo>
                    <a:pt x="20785" y="4471"/>
                  </a:lnTo>
                  <a:lnTo>
                    <a:pt x="19698" y="3086"/>
                  </a:lnTo>
                  <a:lnTo>
                    <a:pt x="16438" y="2708"/>
                  </a:lnTo>
                  <a:lnTo>
                    <a:pt x="15759" y="3337"/>
                  </a:lnTo>
                  <a:lnTo>
                    <a:pt x="11073" y="378"/>
                  </a:lnTo>
                  <a:lnTo>
                    <a:pt x="9035" y="1511"/>
                  </a:lnTo>
                  <a:lnTo>
                    <a:pt x="8220" y="0"/>
                  </a:lnTo>
                  <a:lnTo>
                    <a:pt x="6250" y="1574"/>
                  </a:lnTo>
                  <a:lnTo>
                    <a:pt x="2990" y="1196"/>
                  </a:lnTo>
                  <a:lnTo>
                    <a:pt x="2175" y="1952"/>
                  </a:lnTo>
                  <a:lnTo>
                    <a:pt x="3669" y="6864"/>
                  </a:lnTo>
                  <a:lnTo>
                    <a:pt x="2310" y="7368"/>
                  </a:lnTo>
                  <a:lnTo>
                    <a:pt x="2038" y="8879"/>
                  </a:lnTo>
                  <a:lnTo>
                    <a:pt x="408" y="10391"/>
                  </a:lnTo>
                  <a:lnTo>
                    <a:pt x="1087" y="12532"/>
                  </a:lnTo>
                  <a:lnTo>
                    <a:pt x="951" y="13665"/>
                  </a:lnTo>
                  <a:lnTo>
                    <a:pt x="0" y="14421"/>
                  </a:lnTo>
                  <a:lnTo>
                    <a:pt x="4890" y="16814"/>
                  </a:lnTo>
                  <a:lnTo>
                    <a:pt x="3804" y="21600"/>
                  </a:lnTo>
                  <a:cubicBezTo>
                    <a:pt x="3804" y="21600"/>
                    <a:pt x="6115" y="21348"/>
                    <a:pt x="6115" y="2134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0" name="Shape"/>
            <p:cNvSpPr/>
            <p:nvPr/>
          </p:nvSpPr>
          <p:spPr>
            <a:xfrm>
              <a:off x="1127302" y="6486254"/>
              <a:ext cx="221707" cy="31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7" y="2637"/>
                  </a:moveTo>
                  <a:lnTo>
                    <a:pt x="16841" y="5903"/>
                  </a:lnTo>
                  <a:lnTo>
                    <a:pt x="18123" y="5777"/>
                  </a:lnTo>
                  <a:lnTo>
                    <a:pt x="18123" y="8791"/>
                  </a:lnTo>
                  <a:lnTo>
                    <a:pt x="18672" y="12432"/>
                  </a:lnTo>
                  <a:lnTo>
                    <a:pt x="19038" y="14693"/>
                  </a:lnTo>
                  <a:lnTo>
                    <a:pt x="21600" y="16828"/>
                  </a:lnTo>
                  <a:lnTo>
                    <a:pt x="19953" y="18084"/>
                  </a:lnTo>
                  <a:lnTo>
                    <a:pt x="15376" y="18460"/>
                  </a:lnTo>
                  <a:lnTo>
                    <a:pt x="11166" y="19967"/>
                  </a:lnTo>
                  <a:lnTo>
                    <a:pt x="7871" y="20721"/>
                  </a:lnTo>
                  <a:lnTo>
                    <a:pt x="5126" y="21600"/>
                  </a:lnTo>
                  <a:lnTo>
                    <a:pt x="3295" y="20847"/>
                  </a:lnTo>
                  <a:lnTo>
                    <a:pt x="0" y="20219"/>
                  </a:lnTo>
                  <a:lnTo>
                    <a:pt x="2746" y="19841"/>
                  </a:lnTo>
                  <a:lnTo>
                    <a:pt x="2562" y="17958"/>
                  </a:lnTo>
                  <a:lnTo>
                    <a:pt x="731" y="14944"/>
                  </a:lnTo>
                  <a:lnTo>
                    <a:pt x="3661" y="8414"/>
                  </a:lnTo>
                  <a:lnTo>
                    <a:pt x="2562" y="5902"/>
                  </a:lnTo>
                  <a:lnTo>
                    <a:pt x="2379" y="503"/>
                  </a:lnTo>
                  <a:lnTo>
                    <a:pt x="13728" y="251"/>
                  </a:lnTo>
                  <a:lnTo>
                    <a:pt x="15375" y="0"/>
                  </a:lnTo>
                  <a:lnTo>
                    <a:pt x="16107" y="1256"/>
                  </a:lnTo>
                  <a:cubicBezTo>
                    <a:pt x="16107" y="1256"/>
                    <a:pt x="17207" y="2637"/>
                    <a:pt x="17207" y="263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1" name="Shape"/>
            <p:cNvSpPr/>
            <p:nvPr/>
          </p:nvSpPr>
          <p:spPr>
            <a:xfrm>
              <a:off x="1285124" y="6486254"/>
              <a:ext cx="97688" cy="24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7" y="2579"/>
                  </a:moveTo>
                  <a:lnTo>
                    <a:pt x="16198" y="6286"/>
                  </a:lnTo>
                  <a:lnTo>
                    <a:pt x="18691" y="11284"/>
                  </a:lnTo>
                  <a:lnTo>
                    <a:pt x="20354" y="18699"/>
                  </a:lnTo>
                  <a:lnTo>
                    <a:pt x="21600" y="20633"/>
                  </a:lnTo>
                  <a:lnTo>
                    <a:pt x="14122" y="21600"/>
                  </a:lnTo>
                  <a:lnTo>
                    <a:pt x="8308" y="18859"/>
                  </a:lnTo>
                  <a:lnTo>
                    <a:pt x="6232" y="8060"/>
                  </a:lnTo>
                  <a:lnTo>
                    <a:pt x="3323" y="7577"/>
                  </a:lnTo>
                  <a:lnTo>
                    <a:pt x="4569" y="3708"/>
                  </a:lnTo>
                  <a:lnTo>
                    <a:pt x="0" y="0"/>
                  </a:lnTo>
                  <a:lnTo>
                    <a:pt x="10387" y="967"/>
                  </a:lnTo>
                  <a:cubicBezTo>
                    <a:pt x="10387" y="967"/>
                    <a:pt x="9967" y="2579"/>
                    <a:pt x="9967" y="257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2" name="Shape"/>
            <p:cNvSpPr/>
            <p:nvPr/>
          </p:nvSpPr>
          <p:spPr>
            <a:xfrm>
              <a:off x="1330215" y="6432020"/>
              <a:ext cx="146550" cy="28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1" y="21183"/>
                  </a:moveTo>
                  <a:lnTo>
                    <a:pt x="14123" y="11320"/>
                  </a:lnTo>
                  <a:lnTo>
                    <a:pt x="19108" y="8543"/>
                  </a:lnTo>
                  <a:lnTo>
                    <a:pt x="20769" y="5626"/>
                  </a:lnTo>
                  <a:lnTo>
                    <a:pt x="21600" y="5626"/>
                  </a:lnTo>
                  <a:lnTo>
                    <a:pt x="18554" y="2292"/>
                  </a:lnTo>
                  <a:lnTo>
                    <a:pt x="13570" y="208"/>
                  </a:lnTo>
                  <a:lnTo>
                    <a:pt x="11077" y="0"/>
                  </a:lnTo>
                  <a:lnTo>
                    <a:pt x="9416" y="2709"/>
                  </a:lnTo>
                  <a:lnTo>
                    <a:pt x="4709" y="3125"/>
                  </a:lnTo>
                  <a:lnTo>
                    <a:pt x="1386" y="4931"/>
                  </a:lnTo>
                  <a:lnTo>
                    <a:pt x="277" y="4653"/>
                  </a:lnTo>
                  <a:lnTo>
                    <a:pt x="0" y="6042"/>
                  </a:lnTo>
                  <a:lnTo>
                    <a:pt x="4154" y="9237"/>
                  </a:lnTo>
                  <a:lnTo>
                    <a:pt x="5538" y="12710"/>
                  </a:lnTo>
                  <a:lnTo>
                    <a:pt x="6922" y="19655"/>
                  </a:lnTo>
                  <a:lnTo>
                    <a:pt x="7753" y="21600"/>
                  </a:lnTo>
                  <a:cubicBezTo>
                    <a:pt x="7753" y="21600"/>
                    <a:pt x="14401" y="21183"/>
                    <a:pt x="14401" y="211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3" name="Shape"/>
            <p:cNvSpPr/>
            <p:nvPr/>
          </p:nvSpPr>
          <p:spPr>
            <a:xfrm>
              <a:off x="1431673" y="6356095"/>
              <a:ext cx="565507" cy="45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4" y="16895"/>
                  </a:moveTo>
                  <a:lnTo>
                    <a:pt x="4305" y="18777"/>
                  </a:lnTo>
                  <a:lnTo>
                    <a:pt x="4663" y="21515"/>
                  </a:lnTo>
                  <a:lnTo>
                    <a:pt x="7175" y="21600"/>
                  </a:lnTo>
                  <a:lnTo>
                    <a:pt x="9687" y="20916"/>
                  </a:lnTo>
                  <a:lnTo>
                    <a:pt x="10278" y="20493"/>
                  </a:lnTo>
                  <a:lnTo>
                    <a:pt x="11122" y="19889"/>
                  </a:lnTo>
                  <a:lnTo>
                    <a:pt x="11553" y="17836"/>
                  </a:lnTo>
                  <a:lnTo>
                    <a:pt x="13921" y="15270"/>
                  </a:lnTo>
                  <a:lnTo>
                    <a:pt x="15931" y="16467"/>
                  </a:lnTo>
                  <a:lnTo>
                    <a:pt x="17725" y="12447"/>
                  </a:lnTo>
                  <a:lnTo>
                    <a:pt x="18658" y="11078"/>
                  </a:lnTo>
                  <a:lnTo>
                    <a:pt x="19376" y="9281"/>
                  </a:lnTo>
                  <a:lnTo>
                    <a:pt x="19950" y="7742"/>
                  </a:lnTo>
                  <a:lnTo>
                    <a:pt x="20595" y="6202"/>
                  </a:lnTo>
                  <a:lnTo>
                    <a:pt x="21600" y="5432"/>
                  </a:lnTo>
                  <a:lnTo>
                    <a:pt x="21385" y="3721"/>
                  </a:lnTo>
                  <a:lnTo>
                    <a:pt x="21026" y="1582"/>
                  </a:lnTo>
                  <a:lnTo>
                    <a:pt x="19806" y="299"/>
                  </a:lnTo>
                  <a:lnTo>
                    <a:pt x="18084" y="1411"/>
                  </a:lnTo>
                  <a:lnTo>
                    <a:pt x="16577" y="1027"/>
                  </a:lnTo>
                  <a:lnTo>
                    <a:pt x="14567" y="1668"/>
                  </a:lnTo>
                  <a:lnTo>
                    <a:pt x="12199" y="2780"/>
                  </a:lnTo>
                  <a:lnTo>
                    <a:pt x="9795" y="1283"/>
                  </a:lnTo>
                  <a:lnTo>
                    <a:pt x="7822" y="1582"/>
                  </a:lnTo>
                  <a:lnTo>
                    <a:pt x="6781" y="257"/>
                  </a:lnTo>
                  <a:lnTo>
                    <a:pt x="3013" y="0"/>
                  </a:lnTo>
                  <a:lnTo>
                    <a:pt x="2583" y="1283"/>
                  </a:lnTo>
                  <a:lnTo>
                    <a:pt x="1291" y="3080"/>
                  </a:lnTo>
                  <a:lnTo>
                    <a:pt x="1076" y="5004"/>
                  </a:lnTo>
                  <a:lnTo>
                    <a:pt x="1794" y="6715"/>
                  </a:lnTo>
                  <a:lnTo>
                    <a:pt x="1220" y="8854"/>
                  </a:lnTo>
                  <a:lnTo>
                    <a:pt x="143" y="10394"/>
                  </a:lnTo>
                  <a:lnTo>
                    <a:pt x="0" y="16639"/>
                  </a:lnTo>
                  <a:cubicBezTo>
                    <a:pt x="0" y="16639"/>
                    <a:pt x="2654" y="16895"/>
                    <a:pt x="2654" y="1689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4" name="Shape"/>
            <p:cNvSpPr/>
            <p:nvPr/>
          </p:nvSpPr>
          <p:spPr>
            <a:xfrm>
              <a:off x="1690952" y="6399482"/>
              <a:ext cx="388914" cy="53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6" y="18473"/>
                  </a:moveTo>
                  <a:lnTo>
                    <a:pt x="3861" y="20436"/>
                  </a:lnTo>
                  <a:lnTo>
                    <a:pt x="17113" y="20509"/>
                  </a:lnTo>
                  <a:lnTo>
                    <a:pt x="19826" y="21018"/>
                  </a:lnTo>
                  <a:lnTo>
                    <a:pt x="21496" y="21600"/>
                  </a:lnTo>
                  <a:lnTo>
                    <a:pt x="21392" y="20654"/>
                  </a:lnTo>
                  <a:lnTo>
                    <a:pt x="21600" y="19636"/>
                  </a:lnTo>
                  <a:lnTo>
                    <a:pt x="19096" y="18109"/>
                  </a:lnTo>
                  <a:lnTo>
                    <a:pt x="18887" y="16945"/>
                  </a:lnTo>
                  <a:lnTo>
                    <a:pt x="16591" y="13309"/>
                  </a:lnTo>
                  <a:lnTo>
                    <a:pt x="17217" y="13309"/>
                  </a:lnTo>
                  <a:lnTo>
                    <a:pt x="19878" y="10073"/>
                  </a:lnTo>
                  <a:lnTo>
                    <a:pt x="18574" y="8291"/>
                  </a:lnTo>
                  <a:lnTo>
                    <a:pt x="16122" y="7127"/>
                  </a:lnTo>
                  <a:lnTo>
                    <a:pt x="15809" y="5709"/>
                  </a:lnTo>
                  <a:lnTo>
                    <a:pt x="19565" y="5273"/>
                  </a:lnTo>
                  <a:lnTo>
                    <a:pt x="18470" y="4291"/>
                  </a:lnTo>
                  <a:lnTo>
                    <a:pt x="18052" y="2036"/>
                  </a:lnTo>
                  <a:lnTo>
                    <a:pt x="17061" y="254"/>
                  </a:lnTo>
                  <a:lnTo>
                    <a:pt x="16070" y="0"/>
                  </a:lnTo>
                  <a:lnTo>
                    <a:pt x="16696" y="2909"/>
                  </a:lnTo>
                  <a:lnTo>
                    <a:pt x="15235" y="3563"/>
                  </a:lnTo>
                  <a:lnTo>
                    <a:pt x="12418" y="7927"/>
                  </a:lnTo>
                  <a:lnTo>
                    <a:pt x="11061" y="8873"/>
                  </a:lnTo>
                  <a:lnTo>
                    <a:pt x="8452" y="12291"/>
                  </a:lnTo>
                  <a:lnTo>
                    <a:pt x="5843" y="11345"/>
                  </a:lnTo>
                  <a:lnTo>
                    <a:pt x="2086" y="13454"/>
                  </a:lnTo>
                  <a:lnTo>
                    <a:pt x="1460" y="15200"/>
                  </a:lnTo>
                  <a:lnTo>
                    <a:pt x="0" y="15854"/>
                  </a:lnTo>
                  <a:lnTo>
                    <a:pt x="626" y="16727"/>
                  </a:lnTo>
                  <a:lnTo>
                    <a:pt x="1147" y="16436"/>
                  </a:lnTo>
                  <a:lnTo>
                    <a:pt x="1878" y="17382"/>
                  </a:lnTo>
                  <a:lnTo>
                    <a:pt x="3548" y="17091"/>
                  </a:lnTo>
                  <a:lnTo>
                    <a:pt x="3130" y="18109"/>
                  </a:lnTo>
                  <a:cubicBezTo>
                    <a:pt x="3130" y="18109"/>
                    <a:pt x="3756" y="18473"/>
                    <a:pt x="3756" y="1847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5" name="Shape"/>
            <p:cNvSpPr/>
            <p:nvPr/>
          </p:nvSpPr>
          <p:spPr>
            <a:xfrm>
              <a:off x="1736045" y="6909270"/>
              <a:ext cx="105223" cy="7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1"/>
                  </a:moveTo>
                  <a:lnTo>
                    <a:pt x="20056" y="18898"/>
                  </a:lnTo>
                  <a:lnTo>
                    <a:pt x="8872" y="17278"/>
                  </a:lnTo>
                  <a:lnTo>
                    <a:pt x="7329" y="21600"/>
                  </a:lnTo>
                  <a:lnTo>
                    <a:pt x="3858" y="18360"/>
                  </a:lnTo>
                  <a:lnTo>
                    <a:pt x="0" y="16199"/>
                  </a:lnTo>
                  <a:lnTo>
                    <a:pt x="4628" y="0"/>
                  </a:lnTo>
                  <a:cubicBezTo>
                    <a:pt x="4628" y="0"/>
                    <a:pt x="21600" y="541"/>
                    <a:pt x="21600" y="5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6" name="Shape"/>
            <p:cNvSpPr/>
            <p:nvPr/>
          </p:nvSpPr>
          <p:spPr>
            <a:xfrm>
              <a:off x="1702225" y="6844189"/>
              <a:ext cx="31002" cy="2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7" name="Shape"/>
            <p:cNvSpPr/>
            <p:nvPr/>
          </p:nvSpPr>
          <p:spPr>
            <a:xfrm>
              <a:off x="1589495" y="6985196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8" name="Shape"/>
            <p:cNvSpPr/>
            <p:nvPr/>
          </p:nvSpPr>
          <p:spPr>
            <a:xfrm>
              <a:off x="1713499" y="6909270"/>
              <a:ext cx="291228" cy="29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3" y="0"/>
                  </a:moveTo>
                  <a:lnTo>
                    <a:pt x="17141" y="3600"/>
                  </a:lnTo>
                  <a:lnTo>
                    <a:pt x="21043" y="3066"/>
                  </a:lnTo>
                  <a:lnTo>
                    <a:pt x="20904" y="5066"/>
                  </a:lnTo>
                  <a:lnTo>
                    <a:pt x="19928" y="6533"/>
                  </a:lnTo>
                  <a:lnTo>
                    <a:pt x="19370" y="8000"/>
                  </a:lnTo>
                  <a:lnTo>
                    <a:pt x="19788" y="9466"/>
                  </a:lnTo>
                  <a:lnTo>
                    <a:pt x="21600" y="10000"/>
                  </a:lnTo>
                  <a:lnTo>
                    <a:pt x="21182" y="14800"/>
                  </a:lnTo>
                  <a:lnTo>
                    <a:pt x="19788" y="16266"/>
                  </a:lnTo>
                  <a:lnTo>
                    <a:pt x="18116" y="15733"/>
                  </a:lnTo>
                  <a:lnTo>
                    <a:pt x="16026" y="15733"/>
                  </a:lnTo>
                  <a:lnTo>
                    <a:pt x="13935" y="14133"/>
                  </a:lnTo>
                  <a:lnTo>
                    <a:pt x="13796" y="16133"/>
                  </a:lnTo>
                  <a:lnTo>
                    <a:pt x="11845" y="15733"/>
                  </a:lnTo>
                  <a:lnTo>
                    <a:pt x="10731" y="16533"/>
                  </a:lnTo>
                  <a:lnTo>
                    <a:pt x="11288" y="18533"/>
                  </a:lnTo>
                  <a:lnTo>
                    <a:pt x="12403" y="18933"/>
                  </a:lnTo>
                  <a:lnTo>
                    <a:pt x="11706" y="20933"/>
                  </a:lnTo>
                  <a:lnTo>
                    <a:pt x="9894" y="20800"/>
                  </a:lnTo>
                  <a:lnTo>
                    <a:pt x="8919" y="21600"/>
                  </a:lnTo>
                  <a:lnTo>
                    <a:pt x="1812" y="14400"/>
                  </a:lnTo>
                  <a:lnTo>
                    <a:pt x="0" y="10666"/>
                  </a:lnTo>
                  <a:lnTo>
                    <a:pt x="1951" y="9600"/>
                  </a:lnTo>
                  <a:lnTo>
                    <a:pt x="1811" y="6000"/>
                  </a:lnTo>
                  <a:lnTo>
                    <a:pt x="3762" y="4400"/>
                  </a:lnTo>
                  <a:lnTo>
                    <a:pt x="4598" y="5200"/>
                  </a:lnTo>
                  <a:lnTo>
                    <a:pt x="5574" y="4133"/>
                  </a:lnTo>
                  <a:lnTo>
                    <a:pt x="9614" y="4533"/>
                  </a:lnTo>
                  <a:lnTo>
                    <a:pt x="10172" y="0"/>
                  </a:lnTo>
                  <a:cubicBezTo>
                    <a:pt x="10172" y="0"/>
                    <a:pt x="16863" y="0"/>
                    <a:pt x="1686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9" name="Shape"/>
            <p:cNvSpPr/>
            <p:nvPr/>
          </p:nvSpPr>
          <p:spPr>
            <a:xfrm>
              <a:off x="1882593" y="6768264"/>
              <a:ext cx="934264" cy="86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24" y="1796"/>
                  </a:moveTo>
                  <a:lnTo>
                    <a:pt x="7081" y="2515"/>
                  </a:lnTo>
                  <a:lnTo>
                    <a:pt x="6516" y="4266"/>
                  </a:lnTo>
                  <a:lnTo>
                    <a:pt x="6081" y="5434"/>
                  </a:lnTo>
                  <a:lnTo>
                    <a:pt x="6081" y="6556"/>
                  </a:lnTo>
                  <a:lnTo>
                    <a:pt x="4300" y="8712"/>
                  </a:lnTo>
                  <a:lnTo>
                    <a:pt x="4257" y="10328"/>
                  </a:lnTo>
                  <a:lnTo>
                    <a:pt x="2997" y="11676"/>
                  </a:lnTo>
                  <a:lnTo>
                    <a:pt x="2432" y="11137"/>
                  </a:lnTo>
                  <a:lnTo>
                    <a:pt x="1781" y="11541"/>
                  </a:lnTo>
                  <a:lnTo>
                    <a:pt x="1260" y="11855"/>
                  </a:lnTo>
                  <a:lnTo>
                    <a:pt x="869" y="11855"/>
                  </a:lnTo>
                  <a:lnTo>
                    <a:pt x="478" y="12439"/>
                  </a:lnTo>
                  <a:lnTo>
                    <a:pt x="0" y="12933"/>
                  </a:lnTo>
                  <a:lnTo>
                    <a:pt x="0" y="13562"/>
                  </a:lnTo>
                  <a:lnTo>
                    <a:pt x="999" y="13157"/>
                  </a:lnTo>
                  <a:lnTo>
                    <a:pt x="1303" y="12753"/>
                  </a:lnTo>
                  <a:lnTo>
                    <a:pt x="2042" y="13113"/>
                  </a:lnTo>
                  <a:lnTo>
                    <a:pt x="4865" y="13068"/>
                  </a:lnTo>
                  <a:lnTo>
                    <a:pt x="5256" y="14729"/>
                  </a:lnTo>
                  <a:lnTo>
                    <a:pt x="6125" y="15448"/>
                  </a:lnTo>
                  <a:lnTo>
                    <a:pt x="8166" y="15403"/>
                  </a:lnTo>
                  <a:lnTo>
                    <a:pt x="8210" y="14909"/>
                  </a:lnTo>
                  <a:lnTo>
                    <a:pt x="8123" y="14460"/>
                  </a:lnTo>
                  <a:lnTo>
                    <a:pt x="9426" y="14235"/>
                  </a:lnTo>
                  <a:lnTo>
                    <a:pt x="9426" y="14819"/>
                  </a:lnTo>
                  <a:lnTo>
                    <a:pt x="10859" y="14729"/>
                  </a:lnTo>
                  <a:lnTo>
                    <a:pt x="10773" y="15313"/>
                  </a:lnTo>
                  <a:lnTo>
                    <a:pt x="10990" y="16391"/>
                  </a:lnTo>
                  <a:lnTo>
                    <a:pt x="10642" y="17199"/>
                  </a:lnTo>
                  <a:lnTo>
                    <a:pt x="11337" y="18367"/>
                  </a:lnTo>
                  <a:lnTo>
                    <a:pt x="11381" y="18816"/>
                  </a:lnTo>
                  <a:lnTo>
                    <a:pt x="13249" y="19040"/>
                  </a:lnTo>
                  <a:lnTo>
                    <a:pt x="13683" y="19040"/>
                  </a:lnTo>
                  <a:lnTo>
                    <a:pt x="13814" y="19310"/>
                  </a:lnTo>
                  <a:lnTo>
                    <a:pt x="14465" y="19040"/>
                  </a:lnTo>
                  <a:lnTo>
                    <a:pt x="15073" y="19534"/>
                  </a:lnTo>
                  <a:lnTo>
                    <a:pt x="16290" y="20028"/>
                  </a:lnTo>
                  <a:lnTo>
                    <a:pt x="16724" y="19579"/>
                  </a:lnTo>
                  <a:lnTo>
                    <a:pt x="17462" y="20163"/>
                  </a:lnTo>
                  <a:lnTo>
                    <a:pt x="17810" y="20432"/>
                  </a:lnTo>
                  <a:lnTo>
                    <a:pt x="18244" y="20881"/>
                  </a:lnTo>
                  <a:lnTo>
                    <a:pt x="18939" y="21510"/>
                  </a:lnTo>
                  <a:lnTo>
                    <a:pt x="19678" y="21600"/>
                  </a:lnTo>
                  <a:lnTo>
                    <a:pt x="19938" y="21375"/>
                  </a:lnTo>
                  <a:lnTo>
                    <a:pt x="19808" y="20163"/>
                  </a:lnTo>
                  <a:lnTo>
                    <a:pt x="19026" y="20612"/>
                  </a:lnTo>
                  <a:lnTo>
                    <a:pt x="18418" y="20073"/>
                  </a:lnTo>
                  <a:lnTo>
                    <a:pt x="18244" y="19445"/>
                  </a:lnTo>
                  <a:lnTo>
                    <a:pt x="18505" y="18411"/>
                  </a:lnTo>
                  <a:lnTo>
                    <a:pt x="18549" y="17603"/>
                  </a:lnTo>
                  <a:lnTo>
                    <a:pt x="18462" y="17154"/>
                  </a:lnTo>
                  <a:lnTo>
                    <a:pt x="18939" y="16256"/>
                  </a:lnTo>
                  <a:lnTo>
                    <a:pt x="20764" y="15807"/>
                  </a:lnTo>
                  <a:lnTo>
                    <a:pt x="21014" y="15930"/>
                  </a:lnTo>
                  <a:lnTo>
                    <a:pt x="20557" y="14550"/>
                  </a:lnTo>
                  <a:lnTo>
                    <a:pt x="19710" y="13674"/>
                  </a:lnTo>
                  <a:lnTo>
                    <a:pt x="19678" y="12933"/>
                  </a:lnTo>
                  <a:lnTo>
                    <a:pt x="19417" y="11990"/>
                  </a:lnTo>
                  <a:lnTo>
                    <a:pt x="19482" y="11417"/>
                  </a:lnTo>
                  <a:lnTo>
                    <a:pt x="19157" y="10037"/>
                  </a:lnTo>
                  <a:lnTo>
                    <a:pt x="19222" y="9632"/>
                  </a:lnTo>
                  <a:lnTo>
                    <a:pt x="19026" y="8824"/>
                  </a:lnTo>
                  <a:lnTo>
                    <a:pt x="19200" y="8308"/>
                  </a:lnTo>
                  <a:lnTo>
                    <a:pt x="19776" y="7881"/>
                  </a:lnTo>
                  <a:lnTo>
                    <a:pt x="19808" y="5658"/>
                  </a:lnTo>
                  <a:lnTo>
                    <a:pt x="21600" y="3536"/>
                  </a:lnTo>
                  <a:lnTo>
                    <a:pt x="21155" y="3278"/>
                  </a:lnTo>
                  <a:lnTo>
                    <a:pt x="21068" y="2245"/>
                  </a:lnTo>
                  <a:lnTo>
                    <a:pt x="21198" y="2021"/>
                  </a:lnTo>
                  <a:lnTo>
                    <a:pt x="19874" y="808"/>
                  </a:lnTo>
                  <a:lnTo>
                    <a:pt x="18679" y="1167"/>
                  </a:lnTo>
                  <a:lnTo>
                    <a:pt x="16638" y="90"/>
                  </a:lnTo>
                  <a:lnTo>
                    <a:pt x="15899" y="269"/>
                  </a:lnTo>
                  <a:lnTo>
                    <a:pt x="15291" y="0"/>
                  </a:lnTo>
                  <a:lnTo>
                    <a:pt x="14292" y="404"/>
                  </a:lnTo>
                  <a:lnTo>
                    <a:pt x="13901" y="224"/>
                  </a:lnTo>
                  <a:lnTo>
                    <a:pt x="13163" y="763"/>
                  </a:lnTo>
                  <a:lnTo>
                    <a:pt x="12120" y="494"/>
                  </a:lnTo>
                  <a:lnTo>
                    <a:pt x="11686" y="1212"/>
                  </a:lnTo>
                  <a:lnTo>
                    <a:pt x="9557" y="719"/>
                  </a:lnTo>
                  <a:lnTo>
                    <a:pt x="8124" y="180"/>
                  </a:lnTo>
                  <a:lnTo>
                    <a:pt x="7342" y="1212"/>
                  </a:lnTo>
                  <a:cubicBezTo>
                    <a:pt x="7342" y="1212"/>
                    <a:pt x="7124" y="1796"/>
                    <a:pt x="7124" y="17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0" name="Shape"/>
            <p:cNvSpPr/>
            <p:nvPr/>
          </p:nvSpPr>
          <p:spPr>
            <a:xfrm>
              <a:off x="1826228" y="6833344"/>
              <a:ext cx="362620" cy="41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35" y="0"/>
                  </a:moveTo>
                  <a:lnTo>
                    <a:pt x="21376" y="281"/>
                  </a:lnTo>
                  <a:lnTo>
                    <a:pt x="21600" y="1776"/>
                  </a:lnTo>
                  <a:lnTo>
                    <a:pt x="19026" y="8135"/>
                  </a:lnTo>
                  <a:lnTo>
                    <a:pt x="19026" y="10192"/>
                  </a:lnTo>
                  <a:lnTo>
                    <a:pt x="14438" y="14680"/>
                  </a:lnTo>
                  <a:lnTo>
                    <a:pt x="14326" y="18046"/>
                  </a:lnTo>
                  <a:lnTo>
                    <a:pt x="11080" y="20852"/>
                  </a:lnTo>
                  <a:lnTo>
                    <a:pt x="9289" y="19730"/>
                  </a:lnTo>
                  <a:lnTo>
                    <a:pt x="6603" y="21226"/>
                  </a:lnTo>
                  <a:lnTo>
                    <a:pt x="5596" y="21226"/>
                  </a:lnTo>
                  <a:lnTo>
                    <a:pt x="5596" y="20291"/>
                  </a:lnTo>
                  <a:lnTo>
                    <a:pt x="4589" y="20197"/>
                  </a:lnTo>
                  <a:lnTo>
                    <a:pt x="2462" y="21600"/>
                  </a:lnTo>
                  <a:lnTo>
                    <a:pt x="1455" y="20291"/>
                  </a:lnTo>
                  <a:lnTo>
                    <a:pt x="0" y="19075"/>
                  </a:lnTo>
                  <a:lnTo>
                    <a:pt x="784" y="18514"/>
                  </a:lnTo>
                  <a:lnTo>
                    <a:pt x="2239" y="18607"/>
                  </a:lnTo>
                  <a:lnTo>
                    <a:pt x="2687" y="17392"/>
                  </a:lnTo>
                  <a:lnTo>
                    <a:pt x="1903" y="16924"/>
                  </a:lnTo>
                  <a:lnTo>
                    <a:pt x="1455" y="15522"/>
                  </a:lnTo>
                  <a:lnTo>
                    <a:pt x="2350" y="14961"/>
                  </a:lnTo>
                  <a:lnTo>
                    <a:pt x="3917" y="15241"/>
                  </a:lnTo>
                  <a:lnTo>
                    <a:pt x="4365" y="13932"/>
                  </a:lnTo>
                  <a:lnTo>
                    <a:pt x="5596" y="14680"/>
                  </a:lnTo>
                  <a:lnTo>
                    <a:pt x="7386" y="14961"/>
                  </a:lnTo>
                  <a:lnTo>
                    <a:pt x="8729" y="15335"/>
                  </a:lnTo>
                  <a:lnTo>
                    <a:pt x="9849" y="14306"/>
                  </a:lnTo>
                  <a:lnTo>
                    <a:pt x="10185" y="10940"/>
                  </a:lnTo>
                  <a:lnTo>
                    <a:pt x="8729" y="10566"/>
                  </a:lnTo>
                  <a:lnTo>
                    <a:pt x="8394" y="9538"/>
                  </a:lnTo>
                  <a:lnTo>
                    <a:pt x="8842" y="8509"/>
                  </a:lnTo>
                  <a:lnTo>
                    <a:pt x="9625" y="7480"/>
                  </a:lnTo>
                  <a:lnTo>
                    <a:pt x="9737" y="6078"/>
                  </a:lnTo>
                  <a:lnTo>
                    <a:pt x="6603" y="6452"/>
                  </a:lnTo>
                  <a:lnTo>
                    <a:pt x="6380" y="3927"/>
                  </a:lnTo>
                  <a:lnTo>
                    <a:pt x="10297" y="3927"/>
                  </a:lnTo>
                  <a:lnTo>
                    <a:pt x="13206" y="4581"/>
                  </a:lnTo>
                  <a:lnTo>
                    <a:pt x="14997" y="5330"/>
                  </a:lnTo>
                  <a:lnTo>
                    <a:pt x="14885" y="4114"/>
                  </a:lnTo>
                  <a:lnTo>
                    <a:pt x="15109" y="2805"/>
                  </a:lnTo>
                  <a:cubicBezTo>
                    <a:pt x="15109" y="2805"/>
                    <a:pt x="17235" y="0"/>
                    <a:pt x="1723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1" name="Shape"/>
            <p:cNvSpPr/>
            <p:nvPr/>
          </p:nvSpPr>
          <p:spPr>
            <a:xfrm>
              <a:off x="2356061" y="7408214"/>
              <a:ext cx="576785" cy="457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6147"/>
                  </a:moveTo>
                  <a:lnTo>
                    <a:pt x="3448" y="7940"/>
                  </a:lnTo>
                  <a:lnTo>
                    <a:pt x="3588" y="9306"/>
                  </a:lnTo>
                  <a:lnTo>
                    <a:pt x="3377" y="10330"/>
                  </a:lnTo>
                  <a:lnTo>
                    <a:pt x="0" y="10160"/>
                  </a:lnTo>
                  <a:lnTo>
                    <a:pt x="141" y="18100"/>
                  </a:lnTo>
                  <a:lnTo>
                    <a:pt x="1125" y="19039"/>
                  </a:lnTo>
                  <a:lnTo>
                    <a:pt x="2040" y="19807"/>
                  </a:lnTo>
                  <a:lnTo>
                    <a:pt x="2322" y="20490"/>
                  </a:lnTo>
                  <a:lnTo>
                    <a:pt x="5207" y="20319"/>
                  </a:lnTo>
                  <a:lnTo>
                    <a:pt x="5699" y="21003"/>
                  </a:lnTo>
                  <a:lnTo>
                    <a:pt x="8795" y="21600"/>
                  </a:lnTo>
                  <a:lnTo>
                    <a:pt x="11328" y="18868"/>
                  </a:lnTo>
                  <a:lnTo>
                    <a:pt x="12313" y="18526"/>
                  </a:lnTo>
                  <a:lnTo>
                    <a:pt x="12735" y="16734"/>
                  </a:lnTo>
                  <a:lnTo>
                    <a:pt x="14846" y="15880"/>
                  </a:lnTo>
                  <a:lnTo>
                    <a:pt x="14635" y="15026"/>
                  </a:lnTo>
                  <a:lnTo>
                    <a:pt x="20193" y="12550"/>
                  </a:lnTo>
                  <a:lnTo>
                    <a:pt x="19912" y="11355"/>
                  </a:lnTo>
                  <a:lnTo>
                    <a:pt x="20263" y="9733"/>
                  </a:lnTo>
                  <a:lnTo>
                    <a:pt x="20826" y="9221"/>
                  </a:lnTo>
                  <a:lnTo>
                    <a:pt x="20826" y="6574"/>
                  </a:lnTo>
                  <a:lnTo>
                    <a:pt x="21600" y="5293"/>
                  </a:lnTo>
                  <a:lnTo>
                    <a:pt x="20193" y="2156"/>
                  </a:lnTo>
                  <a:lnTo>
                    <a:pt x="18240" y="1707"/>
                  </a:lnTo>
                  <a:lnTo>
                    <a:pt x="15831" y="0"/>
                  </a:lnTo>
                  <a:lnTo>
                    <a:pt x="12876" y="853"/>
                  </a:lnTo>
                  <a:lnTo>
                    <a:pt x="12102" y="2561"/>
                  </a:lnTo>
                  <a:lnTo>
                    <a:pt x="12242" y="3756"/>
                  </a:lnTo>
                  <a:lnTo>
                    <a:pt x="12242" y="5549"/>
                  </a:lnTo>
                  <a:lnTo>
                    <a:pt x="11750" y="6916"/>
                  </a:lnTo>
                  <a:lnTo>
                    <a:pt x="12031" y="7855"/>
                  </a:lnTo>
                  <a:lnTo>
                    <a:pt x="13016" y="9135"/>
                  </a:lnTo>
                  <a:lnTo>
                    <a:pt x="14212" y="8537"/>
                  </a:lnTo>
                  <a:lnTo>
                    <a:pt x="14494" y="10586"/>
                  </a:lnTo>
                  <a:lnTo>
                    <a:pt x="14142" y="10843"/>
                  </a:lnTo>
                  <a:lnTo>
                    <a:pt x="12876" y="10843"/>
                  </a:lnTo>
                  <a:lnTo>
                    <a:pt x="11046" y="8793"/>
                  </a:lnTo>
                  <a:lnTo>
                    <a:pt x="9287" y="7172"/>
                  </a:lnTo>
                  <a:lnTo>
                    <a:pt x="8583" y="8025"/>
                  </a:lnTo>
                  <a:lnTo>
                    <a:pt x="6613" y="7086"/>
                  </a:lnTo>
                  <a:lnTo>
                    <a:pt x="5628" y="6147"/>
                  </a:lnTo>
                  <a:lnTo>
                    <a:pt x="4573" y="6659"/>
                  </a:lnTo>
                  <a:lnTo>
                    <a:pt x="4362" y="6147"/>
                  </a:lnTo>
                  <a:cubicBezTo>
                    <a:pt x="4362" y="6147"/>
                    <a:pt x="3448" y="6147"/>
                    <a:pt x="3448" y="61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2" name="Shape"/>
            <p:cNvSpPr/>
            <p:nvPr/>
          </p:nvSpPr>
          <p:spPr>
            <a:xfrm>
              <a:off x="2897165" y="7451598"/>
              <a:ext cx="150305" cy="37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42" y="14287"/>
                  </a:moveTo>
                  <a:lnTo>
                    <a:pt x="12152" y="16585"/>
                  </a:lnTo>
                  <a:lnTo>
                    <a:pt x="11071" y="18779"/>
                  </a:lnTo>
                  <a:lnTo>
                    <a:pt x="15121" y="20556"/>
                  </a:lnTo>
                  <a:lnTo>
                    <a:pt x="16471" y="21600"/>
                  </a:lnTo>
                  <a:lnTo>
                    <a:pt x="18091" y="19093"/>
                  </a:lnTo>
                  <a:lnTo>
                    <a:pt x="20250" y="18152"/>
                  </a:lnTo>
                  <a:lnTo>
                    <a:pt x="21600" y="14601"/>
                  </a:lnTo>
                  <a:lnTo>
                    <a:pt x="14310" y="11466"/>
                  </a:lnTo>
                  <a:lnTo>
                    <a:pt x="11609" y="9586"/>
                  </a:lnTo>
                  <a:lnTo>
                    <a:pt x="13229" y="5877"/>
                  </a:lnTo>
                  <a:lnTo>
                    <a:pt x="11609" y="2586"/>
                  </a:lnTo>
                  <a:lnTo>
                    <a:pt x="9382" y="1175"/>
                  </a:lnTo>
                  <a:lnTo>
                    <a:pt x="1079" y="0"/>
                  </a:lnTo>
                  <a:lnTo>
                    <a:pt x="5669" y="3526"/>
                  </a:lnTo>
                  <a:lnTo>
                    <a:pt x="3509" y="5407"/>
                  </a:lnTo>
                  <a:lnTo>
                    <a:pt x="3509" y="8646"/>
                  </a:lnTo>
                  <a:lnTo>
                    <a:pt x="1350" y="9272"/>
                  </a:lnTo>
                  <a:lnTo>
                    <a:pt x="0" y="11257"/>
                  </a:lnTo>
                  <a:lnTo>
                    <a:pt x="1081" y="12720"/>
                  </a:lnTo>
                  <a:lnTo>
                    <a:pt x="4321" y="13660"/>
                  </a:lnTo>
                  <a:lnTo>
                    <a:pt x="5941" y="14601"/>
                  </a:lnTo>
                  <a:lnTo>
                    <a:pt x="8641" y="14182"/>
                  </a:lnTo>
                  <a:cubicBezTo>
                    <a:pt x="8641" y="14182"/>
                    <a:pt x="11342" y="14287"/>
                    <a:pt x="11342" y="142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3" name="Shape"/>
            <p:cNvSpPr/>
            <p:nvPr/>
          </p:nvSpPr>
          <p:spPr>
            <a:xfrm>
              <a:off x="2761889" y="7516679"/>
              <a:ext cx="526067" cy="79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" y="6078"/>
                  </a:moveTo>
                  <a:lnTo>
                    <a:pt x="1003" y="6717"/>
                  </a:lnTo>
                  <a:lnTo>
                    <a:pt x="2854" y="6766"/>
                  </a:lnTo>
                  <a:lnTo>
                    <a:pt x="4243" y="7257"/>
                  </a:lnTo>
                  <a:lnTo>
                    <a:pt x="5323" y="7552"/>
                  </a:lnTo>
                  <a:lnTo>
                    <a:pt x="5786" y="8682"/>
                  </a:lnTo>
                  <a:lnTo>
                    <a:pt x="5786" y="10106"/>
                  </a:lnTo>
                  <a:lnTo>
                    <a:pt x="5091" y="10597"/>
                  </a:lnTo>
                  <a:lnTo>
                    <a:pt x="5786" y="11285"/>
                  </a:lnTo>
                  <a:lnTo>
                    <a:pt x="5863" y="12120"/>
                  </a:lnTo>
                  <a:lnTo>
                    <a:pt x="4937" y="13152"/>
                  </a:lnTo>
                  <a:lnTo>
                    <a:pt x="4243" y="14085"/>
                  </a:lnTo>
                  <a:lnTo>
                    <a:pt x="2546" y="15607"/>
                  </a:lnTo>
                  <a:lnTo>
                    <a:pt x="3549" y="16590"/>
                  </a:lnTo>
                  <a:cubicBezTo>
                    <a:pt x="3549" y="16590"/>
                    <a:pt x="3086" y="17228"/>
                    <a:pt x="3395" y="17376"/>
                  </a:cubicBezTo>
                  <a:cubicBezTo>
                    <a:pt x="3703" y="17523"/>
                    <a:pt x="4552" y="19537"/>
                    <a:pt x="4552" y="19537"/>
                  </a:cubicBezTo>
                  <a:lnTo>
                    <a:pt x="4243" y="20470"/>
                  </a:lnTo>
                  <a:lnTo>
                    <a:pt x="4397" y="21600"/>
                  </a:lnTo>
                  <a:lnTo>
                    <a:pt x="5632" y="21502"/>
                  </a:lnTo>
                  <a:lnTo>
                    <a:pt x="5478" y="20716"/>
                  </a:lnTo>
                  <a:lnTo>
                    <a:pt x="5169" y="20667"/>
                  </a:lnTo>
                  <a:lnTo>
                    <a:pt x="5632" y="19979"/>
                  </a:lnTo>
                  <a:lnTo>
                    <a:pt x="7792" y="19537"/>
                  </a:lnTo>
                  <a:lnTo>
                    <a:pt x="9952" y="18653"/>
                  </a:lnTo>
                  <a:lnTo>
                    <a:pt x="10415" y="17081"/>
                  </a:lnTo>
                  <a:lnTo>
                    <a:pt x="10646" y="14920"/>
                  </a:lnTo>
                  <a:lnTo>
                    <a:pt x="9721" y="14527"/>
                  </a:lnTo>
                  <a:lnTo>
                    <a:pt x="9643" y="13446"/>
                  </a:lnTo>
                  <a:lnTo>
                    <a:pt x="8718" y="12660"/>
                  </a:lnTo>
                  <a:lnTo>
                    <a:pt x="9180" y="11875"/>
                  </a:lnTo>
                  <a:lnTo>
                    <a:pt x="10800" y="11432"/>
                  </a:lnTo>
                  <a:lnTo>
                    <a:pt x="11880" y="10597"/>
                  </a:lnTo>
                  <a:lnTo>
                    <a:pt x="13115" y="10548"/>
                  </a:lnTo>
                  <a:lnTo>
                    <a:pt x="13500" y="9369"/>
                  </a:lnTo>
                  <a:lnTo>
                    <a:pt x="15892" y="8633"/>
                  </a:lnTo>
                  <a:lnTo>
                    <a:pt x="18129" y="8191"/>
                  </a:lnTo>
                  <a:lnTo>
                    <a:pt x="19209" y="7503"/>
                  </a:lnTo>
                  <a:lnTo>
                    <a:pt x="20520" y="6520"/>
                  </a:lnTo>
                  <a:lnTo>
                    <a:pt x="21600" y="5538"/>
                  </a:lnTo>
                  <a:lnTo>
                    <a:pt x="21446" y="4703"/>
                  </a:lnTo>
                  <a:lnTo>
                    <a:pt x="21137" y="4261"/>
                  </a:lnTo>
                  <a:cubicBezTo>
                    <a:pt x="21137" y="4261"/>
                    <a:pt x="21137" y="2100"/>
                    <a:pt x="20906" y="1756"/>
                  </a:cubicBezTo>
                  <a:cubicBezTo>
                    <a:pt x="20674" y="1412"/>
                    <a:pt x="20752" y="774"/>
                    <a:pt x="20752" y="774"/>
                  </a:cubicBezTo>
                  <a:lnTo>
                    <a:pt x="21021" y="0"/>
                  </a:lnTo>
                  <a:lnTo>
                    <a:pt x="18071" y="368"/>
                  </a:lnTo>
                  <a:lnTo>
                    <a:pt x="16914" y="737"/>
                  </a:lnTo>
                  <a:lnTo>
                    <a:pt x="16103" y="368"/>
                  </a:lnTo>
                  <a:lnTo>
                    <a:pt x="15467" y="884"/>
                  </a:lnTo>
                  <a:lnTo>
                    <a:pt x="12343" y="921"/>
                  </a:lnTo>
                  <a:lnTo>
                    <a:pt x="12169" y="663"/>
                  </a:lnTo>
                  <a:lnTo>
                    <a:pt x="10781" y="847"/>
                  </a:lnTo>
                  <a:lnTo>
                    <a:pt x="9334" y="847"/>
                  </a:lnTo>
                  <a:lnTo>
                    <a:pt x="8871" y="2591"/>
                  </a:lnTo>
                  <a:lnTo>
                    <a:pt x="9643" y="3475"/>
                  </a:lnTo>
                  <a:lnTo>
                    <a:pt x="11726" y="4949"/>
                  </a:lnTo>
                  <a:lnTo>
                    <a:pt x="11340" y="6766"/>
                  </a:lnTo>
                  <a:lnTo>
                    <a:pt x="10723" y="7208"/>
                  </a:lnTo>
                  <a:lnTo>
                    <a:pt x="10260" y="8240"/>
                  </a:lnTo>
                  <a:lnTo>
                    <a:pt x="9566" y="7650"/>
                  </a:lnTo>
                  <a:lnTo>
                    <a:pt x="8718" y="6913"/>
                  </a:lnTo>
                  <a:lnTo>
                    <a:pt x="9026" y="5882"/>
                  </a:lnTo>
                  <a:lnTo>
                    <a:pt x="8795" y="4801"/>
                  </a:lnTo>
                  <a:lnTo>
                    <a:pt x="8023" y="4752"/>
                  </a:lnTo>
                  <a:lnTo>
                    <a:pt x="7252" y="4949"/>
                  </a:lnTo>
                  <a:lnTo>
                    <a:pt x="6789" y="4507"/>
                  </a:lnTo>
                  <a:lnTo>
                    <a:pt x="5863" y="4065"/>
                  </a:lnTo>
                  <a:lnTo>
                    <a:pt x="0" y="5538"/>
                  </a:lnTo>
                  <a:lnTo>
                    <a:pt x="0" y="5980"/>
                  </a:lnTo>
                  <a:cubicBezTo>
                    <a:pt x="0" y="5980"/>
                    <a:pt x="463" y="6078"/>
                    <a:pt x="463" y="607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4" name="Shape"/>
            <p:cNvSpPr/>
            <p:nvPr/>
          </p:nvSpPr>
          <p:spPr>
            <a:xfrm>
              <a:off x="3393178" y="7581758"/>
              <a:ext cx="349453" cy="6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0"/>
                  </a:moveTo>
                  <a:lnTo>
                    <a:pt x="16492" y="1318"/>
                  </a:lnTo>
                  <a:cubicBezTo>
                    <a:pt x="16492" y="1318"/>
                    <a:pt x="16492" y="2005"/>
                    <a:pt x="16143" y="2005"/>
                  </a:cubicBezTo>
                  <a:cubicBezTo>
                    <a:pt x="15795" y="2005"/>
                    <a:pt x="13356" y="2177"/>
                    <a:pt x="13356" y="2177"/>
                  </a:cubicBezTo>
                  <a:lnTo>
                    <a:pt x="13588" y="3380"/>
                  </a:lnTo>
                  <a:lnTo>
                    <a:pt x="12427" y="4183"/>
                  </a:lnTo>
                  <a:lnTo>
                    <a:pt x="11149" y="4927"/>
                  </a:lnTo>
                  <a:lnTo>
                    <a:pt x="9059" y="5386"/>
                  </a:lnTo>
                  <a:lnTo>
                    <a:pt x="9988" y="6245"/>
                  </a:lnTo>
                  <a:lnTo>
                    <a:pt x="7897" y="5901"/>
                  </a:lnTo>
                  <a:lnTo>
                    <a:pt x="4646" y="6188"/>
                  </a:lnTo>
                  <a:lnTo>
                    <a:pt x="3600" y="6474"/>
                  </a:lnTo>
                  <a:lnTo>
                    <a:pt x="3832" y="7105"/>
                  </a:lnTo>
                  <a:lnTo>
                    <a:pt x="2207" y="8079"/>
                  </a:lnTo>
                  <a:lnTo>
                    <a:pt x="2439" y="9626"/>
                  </a:lnTo>
                  <a:lnTo>
                    <a:pt x="3136" y="10829"/>
                  </a:lnTo>
                  <a:lnTo>
                    <a:pt x="4181" y="11974"/>
                  </a:lnTo>
                  <a:lnTo>
                    <a:pt x="3136" y="13063"/>
                  </a:lnTo>
                  <a:lnTo>
                    <a:pt x="2090" y="13865"/>
                  </a:lnTo>
                  <a:lnTo>
                    <a:pt x="1162" y="14553"/>
                  </a:lnTo>
                  <a:lnTo>
                    <a:pt x="0" y="15298"/>
                  </a:lnTo>
                  <a:lnTo>
                    <a:pt x="580" y="17360"/>
                  </a:lnTo>
                  <a:lnTo>
                    <a:pt x="2090" y="18105"/>
                  </a:lnTo>
                  <a:lnTo>
                    <a:pt x="1162" y="19022"/>
                  </a:lnTo>
                  <a:lnTo>
                    <a:pt x="2904" y="20225"/>
                  </a:lnTo>
                  <a:cubicBezTo>
                    <a:pt x="2904" y="20225"/>
                    <a:pt x="4297" y="20569"/>
                    <a:pt x="4529" y="20798"/>
                  </a:cubicBezTo>
                  <a:cubicBezTo>
                    <a:pt x="4761" y="21027"/>
                    <a:pt x="6155" y="21600"/>
                    <a:pt x="6155" y="21600"/>
                  </a:cubicBezTo>
                  <a:lnTo>
                    <a:pt x="7897" y="20912"/>
                  </a:lnTo>
                  <a:lnTo>
                    <a:pt x="10219" y="20798"/>
                  </a:lnTo>
                  <a:lnTo>
                    <a:pt x="12426" y="19709"/>
                  </a:lnTo>
                  <a:lnTo>
                    <a:pt x="14052" y="16730"/>
                  </a:lnTo>
                  <a:lnTo>
                    <a:pt x="16490" y="12548"/>
                  </a:lnTo>
                  <a:lnTo>
                    <a:pt x="18929" y="9224"/>
                  </a:lnTo>
                  <a:lnTo>
                    <a:pt x="19161" y="7849"/>
                  </a:lnTo>
                  <a:lnTo>
                    <a:pt x="19742" y="6933"/>
                  </a:lnTo>
                  <a:lnTo>
                    <a:pt x="19625" y="5730"/>
                  </a:lnTo>
                  <a:lnTo>
                    <a:pt x="20090" y="5328"/>
                  </a:lnTo>
                  <a:lnTo>
                    <a:pt x="20787" y="5901"/>
                  </a:lnTo>
                  <a:lnTo>
                    <a:pt x="21600" y="5157"/>
                  </a:lnTo>
                  <a:lnTo>
                    <a:pt x="21368" y="3839"/>
                  </a:lnTo>
                  <a:lnTo>
                    <a:pt x="21020" y="2234"/>
                  </a:lnTo>
                  <a:lnTo>
                    <a:pt x="19394" y="745"/>
                  </a:lnTo>
                  <a:cubicBezTo>
                    <a:pt x="19394" y="745"/>
                    <a:pt x="18234" y="0"/>
                    <a:pt x="1823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5" name="Shape"/>
            <p:cNvSpPr/>
            <p:nvPr/>
          </p:nvSpPr>
          <p:spPr>
            <a:xfrm>
              <a:off x="2525155" y="7744458"/>
              <a:ext cx="375787" cy="35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53"/>
                  </a:moveTo>
                  <a:lnTo>
                    <a:pt x="324" y="8375"/>
                  </a:lnTo>
                  <a:lnTo>
                    <a:pt x="1080" y="8927"/>
                  </a:lnTo>
                  <a:lnTo>
                    <a:pt x="2268" y="11792"/>
                  </a:lnTo>
                  <a:lnTo>
                    <a:pt x="3024" y="13114"/>
                  </a:lnTo>
                  <a:lnTo>
                    <a:pt x="4860" y="13776"/>
                  </a:lnTo>
                  <a:lnTo>
                    <a:pt x="6156" y="14878"/>
                  </a:lnTo>
                  <a:lnTo>
                    <a:pt x="7128" y="15649"/>
                  </a:lnTo>
                  <a:lnTo>
                    <a:pt x="7236" y="17302"/>
                  </a:lnTo>
                  <a:lnTo>
                    <a:pt x="9612" y="18845"/>
                  </a:lnTo>
                  <a:lnTo>
                    <a:pt x="11016" y="19947"/>
                  </a:lnTo>
                  <a:lnTo>
                    <a:pt x="13608" y="20057"/>
                  </a:lnTo>
                  <a:lnTo>
                    <a:pt x="16956" y="21600"/>
                  </a:lnTo>
                  <a:lnTo>
                    <a:pt x="19656" y="17743"/>
                  </a:lnTo>
                  <a:lnTo>
                    <a:pt x="21600" y="13776"/>
                  </a:lnTo>
                  <a:lnTo>
                    <a:pt x="21492" y="11902"/>
                  </a:lnTo>
                  <a:lnTo>
                    <a:pt x="20520" y="10359"/>
                  </a:lnTo>
                  <a:lnTo>
                    <a:pt x="21492" y="8816"/>
                  </a:lnTo>
                  <a:lnTo>
                    <a:pt x="21492" y="6061"/>
                  </a:lnTo>
                  <a:lnTo>
                    <a:pt x="20844" y="3526"/>
                  </a:lnTo>
                  <a:lnTo>
                    <a:pt x="17388" y="1763"/>
                  </a:lnTo>
                  <a:lnTo>
                    <a:pt x="14796" y="1653"/>
                  </a:lnTo>
                  <a:lnTo>
                    <a:pt x="14040" y="220"/>
                  </a:lnTo>
                  <a:lnTo>
                    <a:pt x="13392" y="0"/>
                  </a:lnTo>
                  <a:lnTo>
                    <a:pt x="10152" y="1102"/>
                  </a:lnTo>
                  <a:lnTo>
                    <a:pt x="9504" y="3416"/>
                  </a:lnTo>
                  <a:lnTo>
                    <a:pt x="7993" y="3857"/>
                  </a:lnTo>
                  <a:lnTo>
                    <a:pt x="4105" y="7383"/>
                  </a:lnTo>
                  <a:cubicBezTo>
                    <a:pt x="4105" y="7383"/>
                    <a:pt x="0" y="7053"/>
                    <a:pt x="0" y="705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6" name="Shape"/>
            <p:cNvSpPr/>
            <p:nvPr/>
          </p:nvSpPr>
          <p:spPr>
            <a:xfrm>
              <a:off x="1860048" y="7820383"/>
              <a:ext cx="663238" cy="60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88"/>
                  </a:moveTo>
                  <a:lnTo>
                    <a:pt x="1407" y="130"/>
                  </a:lnTo>
                  <a:lnTo>
                    <a:pt x="2509" y="0"/>
                  </a:lnTo>
                  <a:lnTo>
                    <a:pt x="3732" y="582"/>
                  </a:lnTo>
                  <a:lnTo>
                    <a:pt x="10218" y="582"/>
                  </a:lnTo>
                  <a:lnTo>
                    <a:pt x="11932" y="1294"/>
                  </a:lnTo>
                  <a:lnTo>
                    <a:pt x="16215" y="1552"/>
                  </a:lnTo>
                  <a:lnTo>
                    <a:pt x="18296" y="712"/>
                  </a:lnTo>
                  <a:lnTo>
                    <a:pt x="20804" y="582"/>
                  </a:lnTo>
                  <a:lnTo>
                    <a:pt x="21600" y="1358"/>
                  </a:lnTo>
                  <a:lnTo>
                    <a:pt x="20804" y="1358"/>
                  </a:lnTo>
                  <a:lnTo>
                    <a:pt x="20131" y="1682"/>
                  </a:lnTo>
                  <a:lnTo>
                    <a:pt x="18908" y="2522"/>
                  </a:lnTo>
                  <a:lnTo>
                    <a:pt x="18235" y="1876"/>
                  </a:lnTo>
                  <a:lnTo>
                    <a:pt x="15176" y="2393"/>
                  </a:lnTo>
                  <a:lnTo>
                    <a:pt x="14870" y="2522"/>
                  </a:lnTo>
                  <a:lnTo>
                    <a:pt x="14870" y="8795"/>
                  </a:lnTo>
                  <a:lnTo>
                    <a:pt x="13401" y="8924"/>
                  </a:lnTo>
                  <a:lnTo>
                    <a:pt x="13463" y="20889"/>
                  </a:lnTo>
                  <a:lnTo>
                    <a:pt x="12483" y="21147"/>
                  </a:lnTo>
                  <a:lnTo>
                    <a:pt x="12239" y="21600"/>
                  </a:lnTo>
                  <a:lnTo>
                    <a:pt x="10709" y="21600"/>
                  </a:lnTo>
                  <a:lnTo>
                    <a:pt x="9179" y="21406"/>
                  </a:lnTo>
                  <a:lnTo>
                    <a:pt x="8506" y="20436"/>
                  </a:lnTo>
                  <a:lnTo>
                    <a:pt x="8139" y="20436"/>
                  </a:lnTo>
                  <a:lnTo>
                    <a:pt x="7527" y="21341"/>
                  </a:lnTo>
                  <a:lnTo>
                    <a:pt x="5813" y="19466"/>
                  </a:lnTo>
                  <a:lnTo>
                    <a:pt x="5079" y="17397"/>
                  </a:lnTo>
                  <a:lnTo>
                    <a:pt x="4651" y="15586"/>
                  </a:lnTo>
                  <a:lnTo>
                    <a:pt x="4589" y="14163"/>
                  </a:lnTo>
                  <a:lnTo>
                    <a:pt x="4161" y="12611"/>
                  </a:lnTo>
                  <a:lnTo>
                    <a:pt x="4099" y="10865"/>
                  </a:lnTo>
                  <a:lnTo>
                    <a:pt x="4161" y="10218"/>
                  </a:lnTo>
                  <a:lnTo>
                    <a:pt x="3549" y="8924"/>
                  </a:lnTo>
                  <a:lnTo>
                    <a:pt x="2876" y="8148"/>
                  </a:lnTo>
                  <a:lnTo>
                    <a:pt x="1774" y="5432"/>
                  </a:lnTo>
                  <a:lnTo>
                    <a:pt x="1346" y="4010"/>
                  </a:lnTo>
                  <a:lnTo>
                    <a:pt x="61" y="2652"/>
                  </a:lnTo>
                  <a:cubicBezTo>
                    <a:pt x="61" y="2652"/>
                    <a:pt x="0" y="388"/>
                    <a:pt x="0" y="38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7" name="Shape"/>
            <p:cNvSpPr/>
            <p:nvPr/>
          </p:nvSpPr>
          <p:spPr>
            <a:xfrm>
              <a:off x="1848774" y="7278054"/>
              <a:ext cx="603102" cy="58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2" y="8950"/>
                  </a:moveTo>
                  <a:lnTo>
                    <a:pt x="3499" y="11372"/>
                  </a:lnTo>
                  <a:lnTo>
                    <a:pt x="2691" y="12785"/>
                  </a:lnTo>
                  <a:cubicBezTo>
                    <a:pt x="2691" y="12785"/>
                    <a:pt x="1547" y="13996"/>
                    <a:pt x="1480" y="14265"/>
                  </a:cubicBezTo>
                  <a:cubicBezTo>
                    <a:pt x="1413" y="14535"/>
                    <a:pt x="740" y="17091"/>
                    <a:pt x="740" y="17091"/>
                  </a:cubicBezTo>
                  <a:lnTo>
                    <a:pt x="0" y="19245"/>
                  </a:lnTo>
                  <a:lnTo>
                    <a:pt x="269" y="20389"/>
                  </a:lnTo>
                  <a:lnTo>
                    <a:pt x="2826" y="19985"/>
                  </a:lnTo>
                  <a:lnTo>
                    <a:pt x="4374" y="20591"/>
                  </a:lnTo>
                  <a:lnTo>
                    <a:pt x="11507" y="20591"/>
                  </a:lnTo>
                  <a:lnTo>
                    <a:pt x="13391" y="21331"/>
                  </a:lnTo>
                  <a:lnTo>
                    <a:pt x="18101" y="21600"/>
                  </a:lnTo>
                  <a:lnTo>
                    <a:pt x="20389" y="20725"/>
                  </a:lnTo>
                  <a:lnTo>
                    <a:pt x="20120" y="20187"/>
                  </a:lnTo>
                  <a:lnTo>
                    <a:pt x="18437" y="19043"/>
                  </a:lnTo>
                  <a:lnTo>
                    <a:pt x="18168" y="12583"/>
                  </a:lnTo>
                  <a:lnTo>
                    <a:pt x="21398" y="12718"/>
                  </a:lnTo>
                  <a:lnTo>
                    <a:pt x="21600" y="11910"/>
                  </a:lnTo>
                  <a:lnTo>
                    <a:pt x="21466" y="9421"/>
                  </a:lnTo>
                  <a:lnTo>
                    <a:pt x="18774" y="9084"/>
                  </a:lnTo>
                  <a:lnTo>
                    <a:pt x="18706" y="8411"/>
                  </a:lnTo>
                  <a:lnTo>
                    <a:pt x="17630" y="6662"/>
                  </a:lnTo>
                  <a:lnTo>
                    <a:pt x="18168" y="5450"/>
                  </a:lnTo>
                  <a:lnTo>
                    <a:pt x="17831" y="3836"/>
                  </a:lnTo>
                  <a:lnTo>
                    <a:pt x="17966" y="2961"/>
                  </a:lnTo>
                  <a:lnTo>
                    <a:pt x="15880" y="2961"/>
                  </a:lnTo>
                  <a:lnTo>
                    <a:pt x="15745" y="2221"/>
                  </a:lnTo>
                  <a:lnTo>
                    <a:pt x="13727" y="2557"/>
                  </a:lnTo>
                  <a:lnTo>
                    <a:pt x="13861" y="3230"/>
                  </a:lnTo>
                  <a:lnTo>
                    <a:pt x="13794" y="3970"/>
                  </a:lnTo>
                  <a:lnTo>
                    <a:pt x="11035" y="4037"/>
                  </a:lnTo>
                  <a:lnTo>
                    <a:pt x="9285" y="2961"/>
                  </a:lnTo>
                  <a:lnTo>
                    <a:pt x="8680" y="471"/>
                  </a:lnTo>
                  <a:lnTo>
                    <a:pt x="4306" y="539"/>
                  </a:lnTo>
                  <a:lnTo>
                    <a:pt x="3162" y="0"/>
                  </a:lnTo>
                  <a:lnTo>
                    <a:pt x="2691" y="606"/>
                  </a:lnTo>
                  <a:lnTo>
                    <a:pt x="1144" y="1211"/>
                  </a:lnTo>
                  <a:lnTo>
                    <a:pt x="2220" y="2826"/>
                  </a:lnTo>
                  <a:lnTo>
                    <a:pt x="2355" y="3768"/>
                  </a:lnTo>
                  <a:lnTo>
                    <a:pt x="3095" y="5249"/>
                  </a:lnTo>
                  <a:lnTo>
                    <a:pt x="2489" y="6392"/>
                  </a:lnTo>
                  <a:lnTo>
                    <a:pt x="2893" y="8277"/>
                  </a:lnTo>
                  <a:cubicBezTo>
                    <a:pt x="2893" y="8277"/>
                    <a:pt x="3902" y="8950"/>
                    <a:pt x="3902" y="895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8" name="Shape"/>
            <p:cNvSpPr/>
            <p:nvPr/>
          </p:nvSpPr>
          <p:spPr>
            <a:xfrm>
              <a:off x="1871321" y="7223821"/>
              <a:ext cx="52600" cy="6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8"/>
                  </a:moveTo>
                  <a:lnTo>
                    <a:pt x="6171" y="21600"/>
                  </a:lnTo>
                  <a:lnTo>
                    <a:pt x="16971" y="11724"/>
                  </a:lnTo>
                  <a:lnTo>
                    <a:pt x="21600" y="6788"/>
                  </a:lnTo>
                  <a:lnTo>
                    <a:pt x="21600" y="615"/>
                  </a:lnTo>
                  <a:lnTo>
                    <a:pt x="14656" y="0"/>
                  </a:lnTo>
                  <a:cubicBezTo>
                    <a:pt x="14656" y="0"/>
                    <a:pt x="0" y="9258"/>
                    <a:pt x="0" y="925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9" name="Shape"/>
            <p:cNvSpPr/>
            <p:nvPr/>
          </p:nvSpPr>
          <p:spPr>
            <a:xfrm>
              <a:off x="2277150" y="7852922"/>
              <a:ext cx="443414" cy="46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" y="17170"/>
                  </a:moveTo>
                  <a:lnTo>
                    <a:pt x="1602" y="18816"/>
                  </a:lnTo>
                  <a:lnTo>
                    <a:pt x="1602" y="20714"/>
                  </a:lnTo>
                  <a:lnTo>
                    <a:pt x="1739" y="21600"/>
                  </a:lnTo>
                  <a:lnTo>
                    <a:pt x="5171" y="21220"/>
                  </a:lnTo>
                  <a:lnTo>
                    <a:pt x="5583" y="19828"/>
                  </a:lnTo>
                  <a:lnTo>
                    <a:pt x="7368" y="17803"/>
                  </a:lnTo>
                  <a:lnTo>
                    <a:pt x="8054" y="18183"/>
                  </a:lnTo>
                  <a:lnTo>
                    <a:pt x="11212" y="18689"/>
                  </a:lnTo>
                  <a:lnTo>
                    <a:pt x="13134" y="18689"/>
                  </a:lnTo>
                  <a:lnTo>
                    <a:pt x="14232" y="16538"/>
                  </a:lnTo>
                  <a:lnTo>
                    <a:pt x="15056" y="16284"/>
                  </a:lnTo>
                  <a:lnTo>
                    <a:pt x="16291" y="13753"/>
                  </a:lnTo>
                  <a:lnTo>
                    <a:pt x="18763" y="11602"/>
                  </a:lnTo>
                  <a:lnTo>
                    <a:pt x="20410" y="10463"/>
                  </a:lnTo>
                  <a:lnTo>
                    <a:pt x="21600" y="9872"/>
                  </a:lnTo>
                  <a:lnTo>
                    <a:pt x="18397" y="7847"/>
                  </a:lnTo>
                  <a:lnTo>
                    <a:pt x="18305" y="6581"/>
                  </a:lnTo>
                  <a:lnTo>
                    <a:pt x="16383" y="5147"/>
                  </a:lnTo>
                  <a:lnTo>
                    <a:pt x="14828" y="4641"/>
                  </a:lnTo>
                  <a:lnTo>
                    <a:pt x="13180" y="1435"/>
                  </a:lnTo>
                  <a:lnTo>
                    <a:pt x="12539" y="1012"/>
                  </a:lnTo>
                  <a:lnTo>
                    <a:pt x="12265" y="0"/>
                  </a:lnTo>
                  <a:lnTo>
                    <a:pt x="11075" y="0"/>
                  </a:lnTo>
                  <a:lnTo>
                    <a:pt x="8237" y="1519"/>
                  </a:lnTo>
                  <a:lnTo>
                    <a:pt x="7231" y="675"/>
                  </a:lnTo>
                  <a:lnTo>
                    <a:pt x="2197" y="1519"/>
                  </a:lnTo>
                  <a:lnTo>
                    <a:pt x="2197" y="9703"/>
                  </a:lnTo>
                  <a:lnTo>
                    <a:pt x="0" y="9872"/>
                  </a:lnTo>
                  <a:cubicBezTo>
                    <a:pt x="0" y="9872"/>
                    <a:pt x="92" y="17170"/>
                    <a:pt x="92" y="1717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0" name="Shape"/>
            <p:cNvSpPr/>
            <p:nvPr/>
          </p:nvSpPr>
          <p:spPr>
            <a:xfrm>
              <a:off x="2096781" y="8069853"/>
              <a:ext cx="802289" cy="6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5" y="20238"/>
                  </a:moveTo>
                  <a:lnTo>
                    <a:pt x="8701" y="20238"/>
                  </a:lnTo>
                  <a:lnTo>
                    <a:pt x="9460" y="19982"/>
                  </a:lnTo>
                  <a:lnTo>
                    <a:pt x="10826" y="20493"/>
                  </a:lnTo>
                  <a:lnTo>
                    <a:pt x="11660" y="19897"/>
                  </a:lnTo>
                  <a:lnTo>
                    <a:pt x="12267" y="19471"/>
                  </a:lnTo>
                  <a:lnTo>
                    <a:pt x="13633" y="19301"/>
                  </a:lnTo>
                  <a:lnTo>
                    <a:pt x="14619" y="18620"/>
                  </a:lnTo>
                  <a:lnTo>
                    <a:pt x="15454" y="17768"/>
                  </a:lnTo>
                  <a:lnTo>
                    <a:pt x="16896" y="16321"/>
                  </a:lnTo>
                  <a:lnTo>
                    <a:pt x="17958" y="14958"/>
                  </a:lnTo>
                  <a:lnTo>
                    <a:pt x="19703" y="11808"/>
                  </a:lnTo>
                  <a:lnTo>
                    <a:pt x="21069" y="10275"/>
                  </a:lnTo>
                  <a:lnTo>
                    <a:pt x="21600" y="7664"/>
                  </a:lnTo>
                  <a:lnTo>
                    <a:pt x="20791" y="7777"/>
                  </a:lnTo>
                  <a:lnTo>
                    <a:pt x="20386" y="8657"/>
                  </a:lnTo>
                  <a:lnTo>
                    <a:pt x="18944" y="8402"/>
                  </a:lnTo>
                  <a:lnTo>
                    <a:pt x="18868" y="7210"/>
                  </a:lnTo>
                  <a:lnTo>
                    <a:pt x="19324" y="6103"/>
                  </a:lnTo>
                  <a:lnTo>
                    <a:pt x="20614" y="6103"/>
                  </a:lnTo>
                  <a:lnTo>
                    <a:pt x="20892" y="5393"/>
                  </a:lnTo>
                  <a:lnTo>
                    <a:pt x="20310" y="3037"/>
                  </a:lnTo>
                  <a:lnTo>
                    <a:pt x="20007" y="2526"/>
                  </a:lnTo>
                  <a:lnTo>
                    <a:pt x="20234" y="1987"/>
                  </a:lnTo>
                  <a:lnTo>
                    <a:pt x="19577" y="852"/>
                  </a:lnTo>
                  <a:lnTo>
                    <a:pt x="18008" y="57"/>
                  </a:lnTo>
                  <a:lnTo>
                    <a:pt x="16794" y="0"/>
                  </a:lnTo>
                  <a:lnTo>
                    <a:pt x="13860" y="2611"/>
                  </a:lnTo>
                  <a:lnTo>
                    <a:pt x="13177" y="4314"/>
                  </a:lnTo>
                  <a:lnTo>
                    <a:pt x="12722" y="4485"/>
                  </a:lnTo>
                  <a:lnTo>
                    <a:pt x="12115" y="5932"/>
                  </a:lnTo>
                  <a:lnTo>
                    <a:pt x="10522" y="5847"/>
                  </a:lnTo>
                  <a:lnTo>
                    <a:pt x="9308" y="5592"/>
                  </a:lnTo>
                  <a:lnTo>
                    <a:pt x="8928" y="5336"/>
                  </a:lnTo>
                  <a:lnTo>
                    <a:pt x="7942" y="6699"/>
                  </a:lnTo>
                  <a:lnTo>
                    <a:pt x="7714" y="7635"/>
                  </a:lnTo>
                  <a:lnTo>
                    <a:pt x="5818" y="7891"/>
                  </a:lnTo>
                  <a:lnTo>
                    <a:pt x="5742" y="6017"/>
                  </a:lnTo>
                  <a:lnTo>
                    <a:pt x="4907" y="4910"/>
                  </a:lnTo>
                  <a:lnTo>
                    <a:pt x="4907" y="10502"/>
                  </a:lnTo>
                  <a:lnTo>
                    <a:pt x="4098" y="10729"/>
                  </a:lnTo>
                  <a:lnTo>
                    <a:pt x="3895" y="11126"/>
                  </a:lnTo>
                  <a:lnTo>
                    <a:pt x="2630" y="11126"/>
                  </a:lnTo>
                  <a:lnTo>
                    <a:pt x="1366" y="10956"/>
                  </a:lnTo>
                  <a:lnTo>
                    <a:pt x="809" y="10105"/>
                  </a:lnTo>
                  <a:lnTo>
                    <a:pt x="506" y="10105"/>
                  </a:lnTo>
                  <a:lnTo>
                    <a:pt x="0" y="10899"/>
                  </a:lnTo>
                  <a:lnTo>
                    <a:pt x="506" y="12319"/>
                  </a:lnTo>
                  <a:lnTo>
                    <a:pt x="885" y="14022"/>
                  </a:lnTo>
                  <a:lnTo>
                    <a:pt x="1720" y="15299"/>
                  </a:lnTo>
                  <a:lnTo>
                    <a:pt x="2175" y="16491"/>
                  </a:lnTo>
                  <a:lnTo>
                    <a:pt x="2099" y="18024"/>
                  </a:lnTo>
                  <a:lnTo>
                    <a:pt x="1492" y="18194"/>
                  </a:lnTo>
                  <a:lnTo>
                    <a:pt x="2099" y="19301"/>
                  </a:lnTo>
                  <a:lnTo>
                    <a:pt x="2858" y="20493"/>
                  </a:lnTo>
                  <a:lnTo>
                    <a:pt x="3920" y="21345"/>
                  </a:lnTo>
                  <a:lnTo>
                    <a:pt x="4300" y="21600"/>
                  </a:lnTo>
                  <a:lnTo>
                    <a:pt x="5514" y="21004"/>
                  </a:lnTo>
                  <a:lnTo>
                    <a:pt x="6728" y="20919"/>
                  </a:lnTo>
                  <a:cubicBezTo>
                    <a:pt x="6728" y="20919"/>
                    <a:pt x="7335" y="20238"/>
                    <a:pt x="7335" y="2023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1" name="Shape"/>
            <p:cNvSpPr/>
            <p:nvPr/>
          </p:nvSpPr>
          <p:spPr>
            <a:xfrm>
              <a:off x="2604068" y="8406097"/>
              <a:ext cx="107095" cy="111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9" y="0"/>
                  </a:moveTo>
                  <a:lnTo>
                    <a:pt x="10800" y="2634"/>
                  </a:lnTo>
                  <a:lnTo>
                    <a:pt x="6821" y="3688"/>
                  </a:lnTo>
                  <a:lnTo>
                    <a:pt x="0" y="10010"/>
                  </a:lnTo>
                  <a:lnTo>
                    <a:pt x="1705" y="13961"/>
                  </a:lnTo>
                  <a:lnTo>
                    <a:pt x="5116" y="18966"/>
                  </a:lnTo>
                  <a:lnTo>
                    <a:pt x="9095" y="21600"/>
                  </a:lnTo>
                  <a:lnTo>
                    <a:pt x="11084" y="17649"/>
                  </a:lnTo>
                  <a:lnTo>
                    <a:pt x="15916" y="15541"/>
                  </a:lnTo>
                  <a:lnTo>
                    <a:pt x="19895" y="13698"/>
                  </a:lnTo>
                  <a:lnTo>
                    <a:pt x="20463" y="8956"/>
                  </a:lnTo>
                  <a:lnTo>
                    <a:pt x="21600" y="5532"/>
                  </a:lnTo>
                  <a:lnTo>
                    <a:pt x="18189" y="2634"/>
                  </a:lnTo>
                  <a:cubicBezTo>
                    <a:pt x="18189" y="2634"/>
                    <a:pt x="14779" y="0"/>
                    <a:pt x="1477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2" name="Shape"/>
            <p:cNvSpPr/>
            <p:nvPr/>
          </p:nvSpPr>
          <p:spPr>
            <a:xfrm>
              <a:off x="2795709" y="8254245"/>
              <a:ext cx="69048" cy="8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78" y="7082"/>
                  </a:moveTo>
                  <a:lnTo>
                    <a:pt x="21600" y="0"/>
                  </a:lnTo>
                  <a:lnTo>
                    <a:pt x="5731" y="1062"/>
                  </a:lnTo>
                  <a:lnTo>
                    <a:pt x="0" y="8852"/>
                  </a:lnTo>
                  <a:lnTo>
                    <a:pt x="0" y="20538"/>
                  </a:lnTo>
                  <a:lnTo>
                    <a:pt x="17192" y="21600"/>
                  </a:lnTo>
                  <a:lnTo>
                    <a:pt x="21452" y="15345"/>
                  </a:lnTo>
                  <a:cubicBezTo>
                    <a:pt x="21452" y="15345"/>
                    <a:pt x="20278" y="7082"/>
                    <a:pt x="20278" y="708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3" name="Shape"/>
            <p:cNvSpPr/>
            <p:nvPr/>
          </p:nvSpPr>
          <p:spPr>
            <a:xfrm>
              <a:off x="3968103" y="8015620"/>
              <a:ext cx="54494" cy="2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61" y="0"/>
                  </a:moveTo>
                  <a:lnTo>
                    <a:pt x="0" y="2698"/>
                  </a:lnTo>
                  <a:lnTo>
                    <a:pt x="11917" y="20255"/>
                  </a:lnTo>
                  <a:lnTo>
                    <a:pt x="21600" y="21600"/>
                  </a:lnTo>
                  <a:cubicBezTo>
                    <a:pt x="21600" y="21600"/>
                    <a:pt x="19361" y="0"/>
                    <a:pt x="193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4" name="Shape"/>
            <p:cNvSpPr/>
            <p:nvPr/>
          </p:nvSpPr>
          <p:spPr>
            <a:xfrm>
              <a:off x="4080832" y="797223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5" name="Shape"/>
            <p:cNvSpPr/>
            <p:nvPr/>
          </p:nvSpPr>
          <p:spPr>
            <a:xfrm>
              <a:off x="3381905" y="7560065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6" name="Shape"/>
            <p:cNvSpPr/>
            <p:nvPr/>
          </p:nvSpPr>
          <p:spPr>
            <a:xfrm>
              <a:off x="3990650" y="721297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7" name="Shape"/>
            <p:cNvSpPr/>
            <p:nvPr/>
          </p:nvSpPr>
          <p:spPr>
            <a:xfrm>
              <a:off x="2626614" y="1041271"/>
              <a:ext cx="7977495" cy="383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" y="20826"/>
                  </a:moveTo>
                  <a:lnTo>
                    <a:pt x="1862" y="20816"/>
                  </a:lnTo>
                  <a:lnTo>
                    <a:pt x="1974" y="20938"/>
                  </a:lnTo>
                  <a:lnTo>
                    <a:pt x="2157" y="21020"/>
                  </a:lnTo>
                  <a:lnTo>
                    <a:pt x="2238" y="21152"/>
                  </a:lnTo>
                  <a:lnTo>
                    <a:pt x="2406" y="21162"/>
                  </a:lnTo>
                  <a:lnTo>
                    <a:pt x="2462" y="21335"/>
                  </a:lnTo>
                  <a:lnTo>
                    <a:pt x="2600" y="21407"/>
                  </a:lnTo>
                  <a:lnTo>
                    <a:pt x="2681" y="21559"/>
                  </a:lnTo>
                  <a:lnTo>
                    <a:pt x="2737" y="21600"/>
                  </a:lnTo>
                  <a:lnTo>
                    <a:pt x="2798" y="21468"/>
                  </a:lnTo>
                  <a:lnTo>
                    <a:pt x="2737" y="21213"/>
                  </a:lnTo>
                  <a:lnTo>
                    <a:pt x="2653" y="20969"/>
                  </a:lnTo>
                  <a:lnTo>
                    <a:pt x="2683" y="20755"/>
                  </a:lnTo>
                  <a:lnTo>
                    <a:pt x="2638" y="20709"/>
                  </a:lnTo>
                  <a:lnTo>
                    <a:pt x="2600" y="20557"/>
                  </a:lnTo>
                  <a:lnTo>
                    <a:pt x="2531" y="20511"/>
                  </a:lnTo>
                  <a:lnTo>
                    <a:pt x="2607" y="20343"/>
                  </a:lnTo>
                  <a:lnTo>
                    <a:pt x="2668" y="20022"/>
                  </a:lnTo>
                  <a:lnTo>
                    <a:pt x="2691" y="19900"/>
                  </a:lnTo>
                  <a:lnTo>
                    <a:pt x="2752" y="20037"/>
                  </a:lnTo>
                  <a:lnTo>
                    <a:pt x="2803" y="19941"/>
                  </a:lnTo>
                  <a:lnTo>
                    <a:pt x="2813" y="19788"/>
                  </a:lnTo>
                  <a:lnTo>
                    <a:pt x="2874" y="19625"/>
                  </a:lnTo>
                  <a:lnTo>
                    <a:pt x="2839" y="19503"/>
                  </a:lnTo>
                  <a:lnTo>
                    <a:pt x="2620" y="19086"/>
                  </a:lnTo>
                  <a:lnTo>
                    <a:pt x="2569" y="18913"/>
                  </a:lnTo>
                  <a:lnTo>
                    <a:pt x="2645" y="18109"/>
                  </a:lnTo>
                  <a:lnTo>
                    <a:pt x="2803" y="18333"/>
                  </a:lnTo>
                  <a:lnTo>
                    <a:pt x="2828" y="18180"/>
                  </a:lnTo>
                  <a:lnTo>
                    <a:pt x="2803" y="18037"/>
                  </a:lnTo>
                  <a:lnTo>
                    <a:pt x="2849" y="17915"/>
                  </a:lnTo>
                  <a:lnTo>
                    <a:pt x="2851" y="17717"/>
                  </a:lnTo>
                  <a:lnTo>
                    <a:pt x="2945" y="17742"/>
                  </a:lnTo>
                  <a:lnTo>
                    <a:pt x="3062" y="17610"/>
                  </a:lnTo>
                  <a:lnTo>
                    <a:pt x="3078" y="17508"/>
                  </a:lnTo>
                  <a:lnTo>
                    <a:pt x="3169" y="17569"/>
                  </a:lnTo>
                  <a:lnTo>
                    <a:pt x="3154" y="17701"/>
                  </a:lnTo>
                  <a:lnTo>
                    <a:pt x="3220" y="17610"/>
                  </a:lnTo>
                  <a:lnTo>
                    <a:pt x="3291" y="17620"/>
                  </a:lnTo>
                  <a:lnTo>
                    <a:pt x="3373" y="17569"/>
                  </a:lnTo>
                  <a:lnTo>
                    <a:pt x="3459" y="17620"/>
                  </a:lnTo>
                  <a:lnTo>
                    <a:pt x="3561" y="17824"/>
                  </a:lnTo>
                  <a:lnTo>
                    <a:pt x="3581" y="18027"/>
                  </a:lnTo>
                  <a:lnTo>
                    <a:pt x="3630" y="17869"/>
                  </a:lnTo>
                  <a:lnTo>
                    <a:pt x="3663" y="17895"/>
                  </a:lnTo>
                  <a:lnTo>
                    <a:pt x="3729" y="17986"/>
                  </a:lnTo>
                  <a:lnTo>
                    <a:pt x="3795" y="18007"/>
                  </a:lnTo>
                  <a:lnTo>
                    <a:pt x="3861" y="17854"/>
                  </a:lnTo>
                  <a:lnTo>
                    <a:pt x="3968" y="17854"/>
                  </a:lnTo>
                  <a:lnTo>
                    <a:pt x="4024" y="17925"/>
                  </a:lnTo>
                  <a:lnTo>
                    <a:pt x="4141" y="17864"/>
                  </a:lnTo>
                  <a:lnTo>
                    <a:pt x="4187" y="18017"/>
                  </a:lnTo>
                  <a:lnTo>
                    <a:pt x="4273" y="18109"/>
                  </a:lnTo>
                  <a:lnTo>
                    <a:pt x="4339" y="18007"/>
                  </a:lnTo>
                  <a:lnTo>
                    <a:pt x="4446" y="18088"/>
                  </a:lnTo>
                  <a:lnTo>
                    <a:pt x="4573" y="17783"/>
                  </a:lnTo>
                  <a:lnTo>
                    <a:pt x="4512" y="17701"/>
                  </a:lnTo>
                  <a:lnTo>
                    <a:pt x="4423" y="17686"/>
                  </a:lnTo>
                  <a:lnTo>
                    <a:pt x="4385" y="17539"/>
                  </a:lnTo>
                  <a:lnTo>
                    <a:pt x="4329" y="17467"/>
                  </a:lnTo>
                  <a:lnTo>
                    <a:pt x="4446" y="17365"/>
                  </a:lnTo>
                  <a:lnTo>
                    <a:pt x="4431" y="17070"/>
                  </a:lnTo>
                  <a:lnTo>
                    <a:pt x="4614" y="17081"/>
                  </a:lnTo>
                  <a:lnTo>
                    <a:pt x="4530" y="16801"/>
                  </a:lnTo>
                  <a:lnTo>
                    <a:pt x="4583" y="16704"/>
                  </a:lnTo>
                  <a:lnTo>
                    <a:pt x="4502" y="16623"/>
                  </a:lnTo>
                  <a:lnTo>
                    <a:pt x="4538" y="16460"/>
                  </a:lnTo>
                  <a:lnTo>
                    <a:pt x="4624" y="16500"/>
                  </a:lnTo>
                  <a:lnTo>
                    <a:pt x="4929" y="16399"/>
                  </a:lnTo>
                  <a:lnTo>
                    <a:pt x="5021" y="16419"/>
                  </a:lnTo>
                  <a:lnTo>
                    <a:pt x="5143" y="16195"/>
                  </a:lnTo>
                  <a:lnTo>
                    <a:pt x="5362" y="16154"/>
                  </a:lnTo>
                  <a:lnTo>
                    <a:pt x="5438" y="16083"/>
                  </a:lnTo>
                  <a:lnTo>
                    <a:pt x="5545" y="15869"/>
                  </a:lnTo>
                  <a:lnTo>
                    <a:pt x="5644" y="15945"/>
                  </a:lnTo>
                  <a:lnTo>
                    <a:pt x="5764" y="15981"/>
                  </a:lnTo>
                  <a:lnTo>
                    <a:pt x="5797" y="16205"/>
                  </a:lnTo>
                  <a:lnTo>
                    <a:pt x="5830" y="16286"/>
                  </a:lnTo>
                  <a:lnTo>
                    <a:pt x="5815" y="16480"/>
                  </a:lnTo>
                  <a:lnTo>
                    <a:pt x="5881" y="16582"/>
                  </a:lnTo>
                  <a:lnTo>
                    <a:pt x="5901" y="16480"/>
                  </a:lnTo>
                  <a:lnTo>
                    <a:pt x="5980" y="16510"/>
                  </a:lnTo>
                  <a:lnTo>
                    <a:pt x="6003" y="16602"/>
                  </a:lnTo>
                  <a:lnTo>
                    <a:pt x="6074" y="16551"/>
                  </a:lnTo>
                  <a:lnTo>
                    <a:pt x="6089" y="16612"/>
                  </a:lnTo>
                  <a:lnTo>
                    <a:pt x="6099" y="16765"/>
                  </a:lnTo>
                  <a:lnTo>
                    <a:pt x="6277" y="16785"/>
                  </a:lnTo>
                  <a:lnTo>
                    <a:pt x="6333" y="16643"/>
                  </a:lnTo>
                  <a:lnTo>
                    <a:pt x="6394" y="16622"/>
                  </a:lnTo>
                  <a:lnTo>
                    <a:pt x="6471" y="16337"/>
                  </a:lnTo>
                  <a:lnTo>
                    <a:pt x="6562" y="16327"/>
                  </a:lnTo>
                  <a:lnTo>
                    <a:pt x="6517" y="16490"/>
                  </a:lnTo>
                  <a:lnTo>
                    <a:pt x="6712" y="16969"/>
                  </a:lnTo>
                  <a:lnTo>
                    <a:pt x="6857" y="17243"/>
                  </a:lnTo>
                  <a:lnTo>
                    <a:pt x="6972" y="17747"/>
                  </a:lnTo>
                  <a:lnTo>
                    <a:pt x="7005" y="17895"/>
                  </a:lnTo>
                  <a:lnTo>
                    <a:pt x="7107" y="17661"/>
                  </a:lnTo>
                  <a:lnTo>
                    <a:pt x="7163" y="17722"/>
                  </a:lnTo>
                  <a:lnTo>
                    <a:pt x="7224" y="17946"/>
                  </a:lnTo>
                  <a:lnTo>
                    <a:pt x="7346" y="17936"/>
                  </a:lnTo>
                  <a:lnTo>
                    <a:pt x="7437" y="17874"/>
                  </a:lnTo>
                  <a:lnTo>
                    <a:pt x="7519" y="17895"/>
                  </a:lnTo>
                  <a:lnTo>
                    <a:pt x="7605" y="18241"/>
                  </a:lnTo>
                  <a:lnTo>
                    <a:pt x="7682" y="18231"/>
                  </a:lnTo>
                  <a:lnTo>
                    <a:pt x="7748" y="18414"/>
                  </a:lnTo>
                  <a:lnTo>
                    <a:pt x="7819" y="18394"/>
                  </a:lnTo>
                  <a:lnTo>
                    <a:pt x="7895" y="18312"/>
                  </a:lnTo>
                  <a:lnTo>
                    <a:pt x="7936" y="18465"/>
                  </a:lnTo>
                  <a:lnTo>
                    <a:pt x="7915" y="18557"/>
                  </a:lnTo>
                  <a:lnTo>
                    <a:pt x="8053" y="18557"/>
                  </a:lnTo>
                  <a:lnTo>
                    <a:pt x="8109" y="18419"/>
                  </a:lnTo>
                  <a:lnTo>
                    <a:pt x="8226" y="18404"/>
                  </a:lnTo>
                  <a:lnTo>
                    <a:pt x="8261" y="18241"/>
                  </a:lnTo>
                  <a:lnTo>
                    <a:pt x="8330" y="18282"/>
                  </a:lnTo>
                  <a:lnTo>
                    <a:pt x="8406" y="18175"/>
                  </a:lnTo>
                  <a:lnTo>
                    <a:pt x="8516" y="18139"/>
                  </a:lnTo>
                  <a:lnTo>
                    <a:pt x="8587" y="18017"/>
                  </a:lnTo>
                  <a:lnTo>
                    <a:pt x="8638" y="18037"/>
                  </a:lnTo>
                  <a:lnTo>
                    <a:pt x="8653" y="17976"/>
                  </a:lnTo>
                  <a:lnTo>
                    <a:pt x="8719" y="18109"/>
                  </a:lnTo>
                  <a:lnTo>
                    <a:pt x="8892" y="18098"/>
                  </a:lnTo>
                  <a:lnTo>
                    <a:pt x="8971" y="18251"/>
                  </a:lnTo>
                  <a:lnTo>
                    <a:pt x="9009" y="18312"/>
                  </a:lnTo>
                  <a:lnTo>
                    <a:pt x="9131" y="18292"/>
                  </a:lnTo>
                  <a:lnTo>
                    <a:pt x="9335" y="18394"/>
                  </a:lnTo>
                  <a:lnTo>
                    <a:pt x="9396" y="18353"/>
                  </a:lnTo>
                  <a:lnTo>
                    <a:pt x="9416" y="18048"/>
                  </a:lnTo>
                  <a:lnTo>
                    <a:pt x="9360" y="17997"/>
                  </a:lnTo>
                  <a:lnTo>
                    <a:pt x="9350" y="17783"/>
                  </a:lnTo>
                  <a:lnTo>
                    <a:pt x="9396" y="17498"/>
                  </a:lnTo>
                  <a:lnTo>
                    <a:pt x="9452" y="17579"/>
                  </a:lnTo>
                  <a:lnTo>
                    <a:pt x="9487" y="17366"/>
                  </a:lnTo>
                  <a:lnTo>
                    <a:pt x="9620" y="17503"/>
                  </a:lnTo>
                  <a:lnTo>
                    <a:pt x="9808" y="17610"/>
                  </a:lnTo>
                  <a:lnTo>
                    <a:pt x="9833" y="17701"/>
                  </a:lnTo>
                  <a:lnTo>
                    <a:pt x="9948" y="17717"/>
                  </a:lnTo>
                  <a:lnTo>
                    <a:pt x="9930" y="17915"/>
                  </a:lnTo>
                  <a:lnTo>
                    <a:pt x="9981" y="18119"/>
                  </a:lnTo>
                  <a:lnTo>
                    <a:pt x="10100" y="18190"/>
                  </a:lnTo>
                  <a:lnTo>
                    <a:pt x="10174" y="18170"/>
                  </a:lnTo>
                  <a:lnTo>
                    <a:pt x="10230" y="18098"/>
                  </a:lnTo>
                  <a:lnTo>
                    <a:pt x="10393" y="18139"/>
                  </a:lnTo>
                  <a:lnTo>
                    <a:pt x="10429" y="18190"/>
                  </a:lnTo>
                  <a:lnTo>
                    <a:pt x="10530" y="18180"/>
                  </a:lnTo>
                  <a:lnTo>
                    <a:pt x="10635" y="18373"/>
                  </a:lnTo>
                  <a:lnTo>
                    <a:pt x="10764" y="18485"/>
                  </a:lnTo>
                  <a:lnTo>
                    <a:pt x="10902" y="18541"/>
                  </a:lnTo>
                  <a:lnTo>
                    <a:pt x="11070" y="18602"/>
                  </a:lnTo>
                  <a:lnTo>
                    <a:pt x="11212" y="18526"/>
                  </a:lnTo>
                  <a:lnTo>
                    <a:pt x="11352" y="18404"/>
                  </a:lnTo>
                  <a:lnTo>
                    <a:pt x="11405" y="18266"/>
                  </a:lnTo>
                  <a:lnTo>
                    <a:pt x="11436" y="18144"/>
                  </a:lnTo>
                  <a:lnTo>
                    <a:pt x="11543" y="18088"/>
                  </a:lnTo>
                  <a:lnTo>
                    <a:pt x="11611" y="18098"/>
                  </a:lnTo>
                  <a:lnTo>
                    <a:pt x="11665" y="18251"/>
                  </a:lnTo>
                  <a:lnTo>
                    <a:pt x="11680" y="18333"/>
                  </a:lnTo>
                  <a:lnTo>
                    <a:pt x="11767" y="18292"/>
                  </a:lnTo>
                  <a:lnTo>
                    <a:pt x="11871" y="18358"/>
                  </a:lnTo>
                  <a:lnTo>
                    <a:pt x="12006" y="18516"/>
                  </a:lnTo>
                  <a:lnTo>
                    <a:pt x="12069" y="18373"/>
                  </a:lnTo>
                  <a:lnTo>
                    <a:pt x="12123" y="18266"/>
                  </a:lnTo>
                  <a:lnTo>
                    <a:pt x="12179" y="18261"/>
                  </a:lnTo>
                  <a:lnTo>
                    <a:pt x="12176" y="18083"/>
                  </a:lnTo>
                  <a:lnTo>
                    <a:pt x="12235" y="17813"/>
                  </a:lnTo>
                  <a:lnTo>
                    <a:pt x="12326" y="17600"/>
                  </a:lnTo>
                  <a:lnTo>
                    <a:pt x="12362" y="17335"/>
                  </a:lnTo>
                  <a:lnTo>
                    <a:pt x="12306" y="17198"/>
                  </a:lnTo>
                  <a:lnTo>
                    <a:pt x="12275" y="17167"/>
                  </a:lnTo>
                  <a:lnTo>
                    <a:pt x="12357" y="16938"/>
                  </a:lnTo>
                  <a:lnTo>
                    <a:pt x="12481" y="16907"/>
                  </a:lnTo>
                  <a:lnTo>
                    <a:pt x="12606" y="16897"/>
                  </a:lnTo>
                  <a:lnTo>
                    <a:pt x="12718" y="16831"/>
                  </a:lnTo>
                  <a:lnTo>
                    <a:pt x="12825" y="16953"/>
                  </a:lnTo>
                  <a:lnTo>
                    <a:pt x="12942" y="17070"/>
                  </a:lnTo>
                  <a:lnTo>
                    <a:pt x="12957" y="17009"/>
                  </a:lnTo>
                  <a:lnTo>
                    <a:pt x="13054" y="17182"/>
                  </a:lnTo>
                  <a:lnTo>
                    <a:pt x="13168" y="17747"/>
                  </a:lnTo>
                  <a:lnTo>
                    <a:pt x="13272" y="18190"/>
                  </a:lnTo>
                  <a:lnTo>
                    <a:pt x="13272" y="18363"/>
                  </a:lnTo>
                  <a:lnTo>
                    <a:pt x="13313" y="18444"/>
                  </a:lnTo>
                  <a:lnTo>
                    <a:pt x="13522" y="18516"/>
                  </a:lnTo>
                  <a:lnTo>
                    <a:pt x="13628" y="18831"/>
                  </a:lnTo>
                  <a:lnTo>
                    <a:pt x="13664" y="18811"/>
                  </a:lnTo>
                  <a:lnTo>
                    <a:pt x="13649" y="18943"/>
                  </a:lnTo>
                  <a:lnTo>
                    <a:pt x="13695" y="19060"/>
                  </a:lnTo>
                  <a:lnTo>
                    <a:pt x="13695" y="19208"/>
                  </a:lnTo>
                  <a:lnTo>
                    <a:pt x="13794" y="19289"/>
                  </a:lnTo>
                  <a:lnTo>
                    <a:pt x="13939" y="19183"/>
                  </a:lnTo>
                  <a:lnTo>
                    <a:pt x="14130" y="19076"/>
                  </a:lnTo>
                  <a:lnTo>
                    <a:pt x="14269" y="18994"/>
                  </a:lnTo>
                  <a:lnTo>
                    <a:pt x="14229" y="19157"/>
                  </a:lnTo>
                  <a:lnTo>
                    <a:pt x="14213" y="19340"/>
                  </a:lnTo>
                  <a:lnTo>
                    <a:pt x="14168" y="19442"/>
                  </a:lnTo>
                  <a:lnTo>
                    <a:pt x="14152" y="19656"/>
                  </a:lnTo>
                  <a:lnTo>
                    <a:pt x="14081" y="19921"/>
                  </a:lnTo>
                  <a:lnTo>
                    <a:pt x="14041" y="20155"/>
                  </a:lnTo>
                  <a:lnTo>
                    <a:pt x="13995" y="20246"/>
                  </a:lnTo>
                  <a:lnTo>
                    <a:pt x="14000" y="20348"/>
                  </a:lnTo>
                  <a:lnTo>
                    <a:pt x="13863" y="20251"/>
                  </a:lnTo>
                  <a:lnTo>
                    <a:pt x="13812" y="20287"/>
                  </a:lnTo>
                  <a:lnTo>
                    <a:pt x="13771" y="20404"/>
                  </a:lnTo>
                  <a:lnTo>
                    <a:pt x="13718" y="20419"/>
                  </a:lnTo>
                  <a:lnTo>
                    <a:pt x="13756" y="20725"/>
                  </a:lnTo>
                  <a:lnTo>
                    <a:pt x="13735" y="20969"/>
                  </a:lnTo>
                  <a:lnTo>
                    <a:pt x="13730" y="21061"/>
                  </a:lnTo>
                  <a:lnTo>
                    <a:pt x="13628" y="21188"/>
                  </a:lnTo>
                  <a:lnTo>
                    <a:pt x="13677" y="21290"/>
                  </a:lnTo>
                  <a:lnTo>
                    <a:pt x="13691" y="21198"/>
                  </a:lnTo>
                  <a:lnTo>
                    <a:pt x="13737" y="21213"/>
                  </a:lnTo>
                  <a:lnTo>
                    <a:pt x="13786" y="21160"/>
                  </a:lnTo>
                  <a:lnTo>
                    <a:pt x="13809" y="21030"/>
                  </a:lnTo>
                  <a:lnTo>
                    <a:pt x="13817" y="20946"/>
                  </a:lnTo>
                  <a:lnTo>
                    <a:pt x="13832" y="20893"/>
                  </a:lnTo>
                  <a:lnTo>
                    <a:pt x="13843" y="21030"/>
                  </a:lnTo>
                  <a:lnTo>
                    <a:pt x="13893" y="20969"/>
                  </a:lnTo>
                  <a:lnTo>
                    <a:pt x="13916" y="21045"/>
                  </a:lnTo>
                  <a:lnTo>
                    <a:pt x="13988" y="21106"/>
                  </a:lnTo>
                  <a:lnTo>
                    <a:pt x="14046" y="21152"/>
                  </a:lnTo>
                  <a:lnTo>
                    <a:pt x="14114" y="21061"/>
                  </a:lnTo>
                  <a:lnTo>
                    <a:pt x="14175" y="21022"/>
                  </a:lnTo>
                  <a:lnTo>
                    <a:pt x="14267" y="20877"/>
                  </a:lnTo>
                  <a:lnTo>
                    <a:pt x="14317" y="20732"/>
                  </a:lnTo>
                  <a:lnTo>
                    <a:pt x="14389" y="20541"/>
                  </a:lnTo>
                  <a:lnTo>
                    <a:pt x="14420" y="20541"/>
                  </a:lnTo>
                  <a:cubicBezTo>
                    <a:pt x="14420" y="20541"/>
                    <a:pt x="14465" y="20282"/>
                    <a:pt x="14477" y="20267"/>
                  </a:cubicBezTo>
                  <a:cubicBezTo>
                    <a:pt x="14488" y="20251"/>
                    <a:pt x="14591" y="20122"/>
                    <a:pt x="14591" y="20122"/>
                  </a:cubicBezTo>
                  <a:lnTo>
                    <a:pt x="14671" y="19816"/>
                  </a:lnTo>
                  <a:lnTo>
                    <a:pt x="14717" y="19633"/>
                  </a:lnTo>
                  <a:lnTo>
                    <a:pt x="14751" y="19457"/>
                  </a:lnTo>
                  <a:lnTo>
                    <a:pt x="14790" y="19404"/>
                  </a:lnTo>
                  <a:lnTo>
                    <a:pt x="14813" y="19259"/>
                  </a:lnTo>
                  <a:lnTo>
                    <a:pt x="14874" y="19114"/>
                  </a:lnTo>
                  <a:lnTo>
                    <a:pt x="14923" y="18976"/>
                  </a:lnTo>
                  <a:lnTo>
                    <a:pt x="14969" y="18854"/>
                  </a:lnTo>
                  <a:lnTo>
                    <a:pt x="14957" y="18633"/>
                  </a:lnTo>
                  <a:lnTo>
                    <a:pt x="14996" y="18564"/>
                  </a:lnTo>
                  <a:lnTo>
                    <a:pt x="14992" y="18366"/>
                  </a:lnTo>
                  <a:lnTo>
                    <a:pt x="14984" y="18167"/>
                  </a:lnTo>
                  <a:lnTo>
                    <a:pt x="15019" y="17877"/>
                  </a:lnTo>
                  <a:lnTo>
                    <a:pt x="15026" y="17694"/>
                  </a:lnTo>
                  <a:lnTo>
                    <a:pt x="15083" y="17572"/>
                  </a:lnTo>
                  <a:lnTo>
                    <a:pt x="15110" y="17465"/>
                  </a:lnTo>
                  <a:lnTo>
                    <a:pt x="15144" y="17457"/>
                  </a:lnTo>
                  <a:lnTo>
                    <a:pt x="15152" y="17625"/>
                  </a:lnTo>
                  <a:lnTo>
                    <a:pt x="15205" y="17801"/>
                  </a:lnTo>
                  <a:lnTo>
                    <a:pt x="15202" y="18060"/>
                  </a:lnTo>
                  <a:lnTo>
                    <a:pt x="15198" y="18328"/>
                  </a:lnTo>
                  <a:lnTo>
                    <a:pt x="15202" y="18656"/>
                  </a:lnTo>
                  <a:lnTo>
                    <a:pt x="15144" y="18923"/>
                  </a:lnTo>
                  <a:lnTo>
                    <a:pt x="15183" y="18954"/>
                  </a:lnTo>
                  <a:lnTo>
                    <a:pt x="15205" y="19175"/>
                  </a:lnTo>
                  <a:lnTo>
                    <a:pt x="15179" y="19312"/>
                  </a:lnTo>
                  <a:lnTo>
                    <a:pt x="15183" y="19564"/>
                  </a:lnTo>
                  <a:lnTo>
                    <a:pt x="15148" y="19686"/>
                  </a:lnTo>
                  <a:lnTo>
                    <a:pt x="15164" y="19923"/>
                  </a:lnTo>
                  <a:lnTo>
                    <a:pt x="15209" y="20030"/>
                  </a:lnTo>
                  <a:lnTo>
                    <a:pt x="15217" y="19885"/>
                  </a:lnTo>
                  <a:lnTo>
                    <a:pt x="15225" y="19755"/>
                  </a:lnTo>
                  <a:lnTo>
                    <a:pt x="15282" y="19671"/>
                  </a:lnTo>
                  <a:cubicBezTo>
                    <a:pt x="15282" y="19671"/>
                    <a:pt x="15335" y="19732"/>
                    <a:pt x="15343" y="19755"/>
                  </a:cubicBezTo>
                  <a:cubicBezTo>
                    <a:pt x="15350" y="19778"/>
                    <a:pt x="15396" y="19893"/>
                    <a:pt x="15396" y="19893"/>
                  </a:cubicBezTo>
                  <a:lnTo>
                    <a:pt x="15400" y="19763"/>
                  </a:lnTo>
                  <a:lnTo>
                    <a:pt x="15339" y="19572"/>
                  </a:lnTo>
                  <a:lnTo>
                    <a:pt x="15312" y="19442"/>
                  </a:lnTo>
                  <a:lnTo>
                    <a:pt x="15236" y="19320"/>
                  </a:lnTo>
                  <a:lnTo>
                    <a:pt x="15255" y="19137"/>
                  </a:lnTo>
                  <a:lnTo>
                    <a:pt x="15286" y="18946"/>
                  </a:lnTo>
                  <a:lnTo>
                    <a:pt x="15293" y="18786"/>
                  </a:lnTo>
                  <a:lnTo>
                    <a:pt x="15373" y="18671"/>
                  </a:lnTo>
                  <a:lnTo>
                    <a:pt x="15457" y="18671"/>
                  </a:lnTo>
                  <a:lnTo>
                    <a:pt x="15537" y="18885"/>
                  </a:lnTo>
                  <a:lnTo>
                    <a:pt x="15579" y="18847"/>
                  </a:lnTo>
                  <a:lnTo>
                    <a:pt x="15526" y="18717"/>
                  </a:lnTo>
                  <a:lnTo>
                    <a:pt x="15465" y="18511"/>
                  </a:lnTo>
                  <a:lnTo>
                    <a:pt x="15415" y="18221"/>
                  </a:lnTo>
                  <a:lnTo>
                    <a:pt x="15389" y="17969"/>
                  </a:lnTo>
                  <a:lnTo>
                    <a:pt x="15370" y="17770"/>
                  </a:lnTo>
                  <a:lnTo>
                    <a:pt x="15362" y="17625"/>
                  </a:lnTo>
                  <a:lnTo>
                    <a:pt x="15309" y="17472"/>
                  </a:lnTo>
                  <a:lnTo>
                    <a:pt x="15328" y="17312"/>
                  </a:lnTo>
                  <a:lnTo>
                    <a:pt x="15354" y="17358"/>
                  </a:lnTo>
                  <a:lnTo>
                    <a:pt x="15339" y="17007"/>
                  </a:lnTo>
                  <a:lnTo>
                    <a:pt x="15320" y="16801"/>
                  </a:lnTo>
                  <a:lnTo>
                    <a:pt x="15297" y="16686"/>
                  </a:lnTo>
                  <a:lnTo>
                    <a:pt x="15309" y="16617"/>
                  </a:lnTo>
                  <a:lnTo>
                    <a:pt x="15282" y="16480"/>
                  </a:lnTo>
                  <a:lnTo>
                    <a:pt x="15240" y="16511"/>
                  </a:lnTo>
                  <a:lnTo>
                    <a:pt x="15186" y="16518"/>
                  </a:lnTo>
                  <a:lnTo>
                    <a:pt x="15251" y="16640"/>
                  </a:lnTo>
                  <a:lnTo>
                    <a:pt x="15247" y="16770"/>
                  </a:lnTo>
                  <a:lnTo>
                    <a:pt x="15186" y="16831"/>
                  </a:lnTo>
                  <a:lnTo>
                    <a:pt x="15129" y="16885"/>
                  </a:lnTo>
                  <a:lnTo>
                    <a:pt x="15152" y="17022"/>
                  </a:lnTo>
                  <a:lnTo>
                    <a:pt x="15167" y="17121"/>
                  </a:lnTo>
                  <a:lnTo>
                    <a:pt x="15144" y="17266"/>
                  </a:lnTo>
                  <a:lnTo>
                    <a:pt x="15133" y="17358"/>
                  </a:lnTo>
                  <a:lnTo>
                    <a:pt x="15129" y="17427"/>
                  </a:lnTo>
                  <a:lnTo>
                    <a:pt x="15087" y="17427"/>
                  </a:lnTo>
                  <a:lnTo>
                    <a:pt x="15068" y="17335"/>
                  </a:lnTo>
                  <a:lnTo>
                    <a:pt x="15106" y="17327"/>
                  </a:lnTo>
                  <a:lnTo>
                    <a:pt x="15083" y="17167"/>
                  </a:lnTo>
                  <a:lnTo>
                    <a:pt x="15061" y="17106"/>
                  </a:lnTo>
                  <a:lnTo>
                    <a:pt x="15083" y="17053"/>
                  </a:lnTo>
                  <a:lnTo>
                    <a:pt x="15087" y="16946"/>
                  </a:lnTo>
                  <a:lnTo>
                    <a:pt x="15034" y="16846"/>
                  </a:lnTo>
                  <a:lnTo>
                    <a:pt x="14977" y="16778"/>
                  </a:lnTo>
                  <a:lnTo>
                    <a:pt x="14950" y="16694"/>
                  </a:lnTo>
                  <a:lnTo>
                    <a:pt x="14881" y="16579"/>
                  </a:lnTo>
                  <a:lnTo>
                    <a:pt x="14870" y="16526"/>
                  </a:lnTo>
                  <a:lnTo>
                    <a:pt x="14816" y="16579"/>
                  </a:lnTo>
                  <a:lnTo>
                    <a:pt x="14736" y="16495"/>
                  </a:lnTo>
                  <a:lnTo>
                    <a:pt x="14740" y="16671"/>
                  </a:lnTo>
                  <a:lnTo>
                    <a:pt x="14729" y="16824"/>
                  </a:lnTo>
                  <a:lnTo>
                    <a:pt x="14687" y="16808"/>
                  </a:lnTo>
                  <a:lnTo>
                    <a:pt x="14702" y="16648"/>
                  </a:lnTo>
                  <a:lnTo>
                    <a:pt x="14645" y="16724"/>
                  </a:lnTo>
                  <a:lnTo>
                    <a:pt x="14618" y="16831"/>
                  </a:lnTo>
                  <a:lnTo>
                    <a:pt x="14542" y="16831"/>
                  </a:lnTo>
                  <a:lnTo>
                    <a:pt x="14599" y="16701"/>
                  </a:lnTo>
                  <a:lnTo>
                    <a:pt x="14576" y="16640"/>
                  </a:lnTo>
                  <a:lnTo>
                    <a:pt x="14603" y="16518"/>
                  </a:lnTo>
                  <a:lnTo>
                    <a:pt x="14526" y="16518"/>
                  </a:lnTo>
                  <a:lnTo>
                    <a:pt x="14492" y="16648"/>
                  </a:lnTo>
                  <a:lnTo>
                    <a:pt x="14484" y="16533"/>
                  </a:lnTo>
                  <a:lnTo>
                    <a:pt x="14492" y="16404"/>
                  </a:lnTo>
                  <a:lnTo>
                    <a:pt x="14442" y="16335"/>
                  </a:lnTo>
                  <a:lnTo>
                    <a:pt x="14347" y="16381"/>
                  </a:lnTo>
                  <a:lnTo>
                    <a:pt x="14286" y="16304"/>
                  </a:lnTo>
                  <a:lnTo>
                    <a:pt x="14309" y="16159"/>
                  </a:lnTo>
                  <a:lnTo>
                    <a:pt x="14385" y="16068"/>
                  </a:lnTo>
                  <a:lnTo>
                    <a:pt x="14458" y="15946"/>
                  </a:lnTo>
                  <a:lnTo>
                    <a:pt x="14538" y="15770"/>
                  </a:lnTo>
                  <a:lnTo>
                    <a:pt x="14626" y="15640"/>
                  </a:lnTo>
                  <a:lnTo>
                    <a:pt x="14687" y="15411"/>
                  </a:lnTo>
                  <a:lnTo>
                    <a:pt x="14797" y="15159"/>
                  </a:lnTo>
                  <a:lnTo>
                    <a:pt x="14874" y="15030"/>
                  </a:lnTo>
                  <a:lnTo>
                    <a:pt x="14874" y="14846"/>
                  </a:lnTo>
                  <a:lnTo>
                    <a:pt x="14938" y="14846"/>
                  </a:lnTo>
                  <a:lnTo>
                    <a:pt x="14996" y="14602"/>
                  </a:lnTo>
                  <a:lnTo>
                    <a:pt x="15114" y="14419"/>
                  </a:lnTo>
                  <a:lnTo>
                    <a:pt x="15209" y="14243"/>
                  </a:lnTo>
                  <a:lnTo>
                    <a:pt x="15339" y="14220"/>
                  </a:lnTo>
                  <a:lnTo>
                    <a:pt x="15518" y="14205"/>
                  </a:lnTo>
                  <a:lnTo>
                    <a:pt x="15595" y="14113"/>
                  </a:lnTo>
                  <a:lnTo>
                    <a:pt x="15652" y="14083"/>
                  </a:lnTo>
                  <a:lnTo>
                    <a:pt x="15679" y="14129"/>
                  </a:lnTo>
                  <a:lnTo>
                    <a:pt x="15724" y="14113"/>
                  </a:lnTo>
                  <a:lnTo>
                    <a:pt x="15766" y="14022"/>
                  </a:lnTo>
                  <a:lnTo>
                    <a:pt x="15843" y="14075"/>
                  </a:lnTo>
                  <a:lnTo>
                    <a:pt x="15892" y="14113"/>
                  </a:lnTo>
                  <a:lnTo>
                    <a:pt x="15965" y="14075"/>
                  </a:lnTo>
                  <a:lnTo>
                    <a:pt x="16018" y="14113"/>
                  </a:lnTo>
                  <a:lnTo>
                    <a:pt x="16049" y="14152"/>
                  </a:lnTo>
                  <a:lnTo>
                    <a:pt x="16114" y="14121"/>
                  </a:lnTo>
                  <a:lnTo>
                    <a:pt x="16087" y="14045"/>
                  </a:lnTo>
                  <a:lnTo>
                    <a:pt x="16121" y="13984"/>
                  </a:lnTo>
                  <a:lnTo>
                    <a:pt x="16129" y="13839"/>
                  </a:lnTo>
                  <a:lnTo>
                    <a:pt x="16209" y="13884"/>
                  </a:lnTo>
                  <a:lnTo>
                    <a:pt x="16320" y="13996"/>
                  </a:lnTo>
                  <a:lnTo>
                    <a:pt x="16426" y="14007"/>
                  </a:lnTo>
                  <a:lnTo>
                    <a:pt x="16482" y="14068"/>
                  </a:lnTo>
                  <a:cubicBezTo>
                    <a:pt x="16482" y="14068"/>
                    <a:pt x="16589" y="14159"/>
                    <a:pt x="16574" y="14159"/>
                  </a:cubicBezTo>
                  <a:cubicBezTo>
                    <a:pt x="16559" y="14159"/>
                    <a:pt x="16416" y="14159"/>
                    <a:pt x="16416" y="14159"/>
                  </a:cubicBezTo>
                  <a:lnTo>
                    <a:pt x="16406" y="14281"/>
                  </a:lnTo>
                  <a:lnTo>
                    <a:pt x="16482" y="14353"/>
                  </a:lnTo>
                  <a:lnTo>
                    <a:pt x="16569" y="14261"/>
                  </a:lnTo>
                  <a:lnTo>
                    <a:pt x="16645" y="14292"/>
                  </a:lnTo>
                  <a:lnTo>
                    <a:pt x="16706" y="14159"/>
                  </a:lnTo>
                  <a:lnTo>
                    <a:pt x="16793" y="14251"/>
                  </a:lnTo>
                  <a:lnTo>
                    <a:pt x="16838" y="14118"/>
                  </a:lnTo>
                  <a:lnTo>
                    <a:pt x="16961" y="14149"/>
                  </a:lnTo>
                  <a:lnTo>
                    <a:pt x="16879" y="13966"/>
                  </a:lnTo>
                  <a:lnTo>
                    <a:pt x="16813" y="13966"/>
                  </a:lnTo>
                  <a:lnTo>
                    <a:pt x="16808" y="13711"/>
                  </a:lnTo>
                  <a:lnTo>
                    <a:pt x="16844" y="13783"/>
                  </a:lnTo>
                  <a:lnTo>
                    <a:pt x="16894" y="13498"/>
                  </a:lnTo>
                  <a:lnTo>
                    <a:pt x="16996" y="13365"/>
                  </a:lnTo>
                  <a:lnTo>
                    <a:pt x="17052" y="13182"/>
                  </a:lnTo>
                  <a:lnTo>
                    <a:pt x="17149" y="13060"/>
                  </a:lnTo>
                  <a:lnTo>
                    <a:pt x="17139" y="12887"/>
                  </a:lnTo>
                  <a:lnTo>
                    <a:pt x="17347" y="12765"/>
                  </a:lnTo>
                  <a:lnTo>
                    <a:pt x="17464" y="12714"/>
                  </a:lnTo>
                  <a:lnTo>
                    <a:pt x="17490" y="12785"/>
                  </a:lnTo>
                  <a:lnTo>
                    <a:pt x="17586" y="12704"/>
                  </a:lnTo>
                  <a:lnTo>
                    <a:pt x="17561" y="12968"/>
                  </a:lnTo>
                  <a:lnTo>
                    <a:pt x="17530" y="13060"/>
                  </a:lnTo>
                  <a:lnTo>
                    <a:pt x="17540" y="13253"/>
                  </a:lnTo>
                  <a:lnTo>
                    <a:pt x="17607" y="13192"/>
                  </a:lnTo>
                  <a:lnTo>
                    <a:pt x="17571" y="13396"/>
                  </a:lnTo>
                  <a:lnTo>
                    <a:pt x="17657" y="13294"/>
                  </a:lnTo>
                  <a:lnTo>
                    <a:pt x="17744" y="13151"/>
                  </a:lnTo>
                  <a:lnTo>
                    <a:pt x="17871" y="12928"/>
                  </a:lnTo>
                  <a:lnTo>
                    <a:pt x="17932" y="12826"/>
                  </a:lnTo>
                  <a:lnTo>
                    <a:pt x="17968" y="12887"/>
                  </a:lnTo>
                  <a:lnTo>
                    <a:pt x="17973" y="12673"/>
                  </a:lnTo>
                  <a:lnTo>
                    <a:pt x="17978" y="12398"/>
                  </a:lnTo>
                  <a:lnTo>
                    <a:pt x="18044" y="12307"/>
                  </a:lnTo>
                  <a:lnTo>
                    <a:pt x="18187" y="12246"/>
                  </a:lnTo>
                  <a:lnTo>
                    <a:pt x="18258" y="12398"/>
                  </a:lnTo>
                  <a:lnTo>
                    <a:pt x="18126" y="12449"/>
                  </a:lnTo>
                  <a:lnTo>
                    <a:pt x="18105" y="12704"/>
                  </a:lnTo>
                  <a:lnTo>
                    <a:pt x="18070" y="12877"/>
                  </a:lnTo>
                  <a:lnTo>
                    <a:pt x="18075" y="13029"/>
                  </a:lnTo>
                  <a:lnTo>
                    <a:pt x="18044" y="13141"/>
                  </a:lnTo>
                  <a:lnTo>
                    <a:pt x="18029" y="13314"/>
                  </a:lnTo>
                  <a:lnTo>
                    <a:pt x="17947" y="13324"/>
                  </a:lnTo>
                  <a:lnTo>
                    <a:pt x="17841" y="13457"/>
                  </a:lnTo>
                  <a:lnTo>
                    <a:pt x="17836" y="13609"/>
                  </a:lnTo>
                  <a:lnTo>
                    <a:pt x="17637" y="13966"/>
                  </a:lnTo>
                  <a:lnTo>
                    <a:pt x="17551" y="14210"/>
                  </a:lnTo>
                  <a:lnTo>
                    <a:pt x="17429" y="14505"/>
                  </a:lnTo>
                  <a:lnTo>
                    <a:pt x="17327" y="14780"/>
                  </a:lnTo>
                  <a:lnTo>
                    <a:pt x="17245" y="14821"/>
                  </a:lnTo>
                  <a:lnTo>
                    <a:pt x="17169" y="14800"/>
                  </a:lnTo>
                  <a:lnTo>
                    <a:pt x="17169" y="14994"/>
                  </a:lnTo>
                  <a:lnTo>
                    <a:pt x="17128" y="15177"/>
                  </a:lnTo>
                  <a:lnTo>
                    <a:pt x="17011" y="15421"/>
                  </a:lnTo>
                  <a:lnTo>
                    <a:pt x="16991" y="15961"/>
                  </a:lnTo>
                  <a:lnTo>
                    <a:pt x="16991" y="16337"/>
                  </a:lnTo>
                  <a:lnTo>
                    <a:pt x="17022" y="16734"/>
                  </a:lnTo>
                  <a:lnTo>
                    <a:pt x="17083" y="17203"/>
                  </a:lnTo>
                  <a:lnTo>
                    <a:pt x="17093" y="17488"/>
                  </a:lnTo>
                  <a:lnTo>
                    <a:pt x="17113" y="17783"/>
                  </a:lnTo>
                  <a:lnTo>
                    <a:pt x="17144" y="17905"/>
                  </a:lnTo>
                  <a:lnTo>
                    <a:pt x="17088" y="17997"/>
                  </a:lnTo>
                  <a:lnTo>
                    <a:pt x="17022" y="18058"/>
                  </a:lnTo>
                  <a:lnTo>
                    <a:pt x="16935" y="18190"/>
                  </a:lnTo>
                  <a:lnTo>
                    <a:pt x="16910" y="18312"/>
                  </a:lnTo>
                  <a:lnTo>
                    <a:pt x="16910" y="18434"/>
                  </a:lnTo>
                  <a:lnTo>
                    <a:pt x="16874" y="18546"/>
                  </a:lnTo>
                  <a:lnTo>
                    <a:pt x="16828" y="18679"/>
                  </a:lnTo>
                  <a:lnTo>
                    <a:pt x="16767" y="18821"/>
                  </a:lnTo>
                  <a:lnTo>
                    <a:pt x="16727" y="19025"/>
                  </a:lnTo>
                  <a:lnTo>
                    <a:pt x="16655" y="19116"/>
                  </a:lnTo>
                  <a:lnTo>
                    <a:pt x="16625" y="19269"/>
                  </a:lnTo>
                  <a:lnTo>
                    <a:pt x="16584" y="19422"/>
                  </a:lnTo>
                  <a:lnTo>
                    <a:pt x="16508" y="19493"/>
                  </a:lnTo>
                  <a:lnTo>
                    <a:pt x="16452" y="19635"/>
                  </a:lnTo>
                  <a:lnTo>
                    <a:pt x="16340" y="19809"/>
                  </a:lnTo>
                  <a:lnTo>
                    <a:pt x="16248" y="19859"/>
                  </a:lnTo>
                  <a:lnTo>
                    <a:pt x="16182" y="20032"/>
                  </a:lnTo>
                  <a:lnTo>
                    <a:pt x="16106" y="20155"/>
                  </a:lnTo>
                  <a:lnTo>
                    <a:pt x="16040" y="20155"/>
                  </a:lnTo>
                  <a:lnTo>
                    <a:pt x="15969" y="20124"/>
                  </a:lnTo>
                  <a:lnTo>
                    <a:pt x="15928" y="20267"/>
                  </a:lnTo>
                  <a:lnTo>
                    <a:pt x="15821" y="20429"/>
                  </a:lnTo>
                  <a:lnTo>
                    <a:pt x="15790" y="20511"/>
                  </a:lnTo>
                  <a:lnTo>
                    <a:pt x="15740" y="20490"/>
                  </a:lnTo>
                  <a:lnTo>
                    <a:pt x="15684" y="20613"/>
                  </a:lnTo>
                  <a:lnTo>
                    <a:pt x="15668" y="20725"/>
                  </a:lnTo>
                  <a:lnTo>
                    <a:pt x="15704" y="20663"/>
                  </a:lnTo>
                  <a:lnTo>
                    <a:pt x="15770" y="20592"/>
                  </a:lnTo>
                  <a:lnTo>
                    <a:pt x="15791" y="20551"/>
                  </a:lnTo>
                  <a:lnTo>
                    <a:pt x="15852" y="20450"/>
                  </a:lnTo>
                  <a:lnTo>
                    <a:pt x="15852" y="20562"/>
                  </a:lnTo>
                  <a:lnTo>
                    <a:pt x="15923" y="20429"/>
                  </a:lnTo>
                  <a:lnTo>
                    <a:pt x="15984" y="20327"/>
                  </a:lnTo>
                  <a:lnTo>
                    <a:pt x="16045" y="20246"/>
                  </a:lnTo>
                  <a:lnTo>
                    <a:pt x="16116" y="20195"/>
                  </a:lnTo>
                  <a:lnTo>
                    <a:pt x="16177" y="20083"/>
                  </a:lnTo>
                  <a:lnTo>
                    <a:pt x="16203" y="20144"/>
                  </a:lnTo>
                  <a:lnTo>
                    <a:pt x="16243" y="20022"/>
                  </a:lnTo>
                  <a:lnTo>
                    <a:pt x="16314" y="19931"/>
                  </a:lnTo>
                  <a:lnTo>
                    <a:pt x="16330" y="19859"/>
                  </a:lnTo>
                  <a:lnTo>
                    <a:pt x="16477" y="19666"/>
                  </a:lnTo>
                  <a:lnTo>
                    <a:pt x="16523" y="19656"/>
                  </a:lnTo>
                  <a:lnTo>
                    <a:pt x="16569" y="19544"/>
                  </a:lnTo>
                  <a:lnTo>
                    <a:pt x="16584" y="19483"/>
                  </a:lnTo>
                  <a:lnTo>
                    <a:pt x="16630" y="19330"/>
                  </a:lnTo>
                  <a:lnTo>
                    <a:pt x="16681" y="19279"/>
                  </a:lnTo>
                  <a:lnTo>
                    <a:pt x="16676" y="19187"/>
                  </a:lnTo>
                  <a:lnTo>
                    <a:pt x="16701" y="19137"/>
                  </a:lnTo>
                  <a:lnTo>
                    <a:pt x="16721" y="19086"/>
                  </a:lnTo>
                  <a:lnTo>
                    <a:pt x="16762" y="18964"/>
                  </a:lnTo>
                  <a:lnTo>
                    <a:pt x="16782" y="18872"/>
                  </a:lnTo>
                  <a:lnTo>
                    <a:pt x="16844" y="18831"/>
                  </a:lnTo>
                  <a:lnTo>
                    <a:pt x="16833" y="18760"/>
                  </a:lnTo>
                  <a:lnTo>
                    <a:pt x="16884" y="18668"/>
                  </a:lnTo>
                  <a:lnTo>
                    <a:pt x="16925" y="18597"/>
                  </a:lnTo>
                  <a:lnTo>
                    <a:pt x="16905" y="18536"/>
                  </a:lnTo>
                  <a:lnTo>
                    <a:pt x="16935" y="18363"/>
                  </a:lnTo>
                  <a:lnTo>
                    <a:pt x="17022" y="18322"/>
                  </a:lnTo>
                  <a:lnTo>
                    <a:pt x="17052" y="18149"/>
                  </a:lnTo>
                  <a:lnTo>
                    <a:pt x="17077" y="18098"/>
                  </a:lnTo>
                  <a:lnTo>
                    <a:pt x="17113" y="18017"/>
                  </a:lnTo>
                  <a:lnTo>
                    <a:pt x="17159" y="17956"/>
                  </a:lnTo>
                  <a:lnTo>
                    <a:pt x="17230" y="17854"/>
                  </a:lnTo>
                  <a:lnTo>
                    <a:pt x="17276" y="17752"/>
                  </a:lnTo>
                  <a:lnTo>
                    <a:pt x="17322" y="17640"/>
                  </a:lnTo>
                  <a:lnTo>
                    <a:pt x="17393" y="17345"/>
                  </a:lnTo>
                  <a:lnTo>
                    <a:pt x="17378" y="17121"/>
                  </a:lnTo>
                  <a:lnTo>
                    <a:pt x="17378" y="17060"/>
                  </a:lnTo>
                  <a:lnTo>
                    <a:pt x="17449" y="17060"/>
                  </a:lnTo>
                  <a:lnTo>
                    <a:pt x="17515" y="16989"/>
                  </a:lnTo>
                  <a:lnTo>
                    <a:pt x="17581" y="17040"/>
                  </a:lnTo>
                  <a:lnTo>
                    <a:pt x="17571" y="16765"/>
                  </a:lnTo>
                  <a:lnTo>
                    <a:pt x="17561" y="16663"/>
                  </a:lnTo>
                  <a:lnTo>
                    <a:pt x="17668" y="16398"/>
                  </a:lnTo>
                  <a:lnTo>
                    <a:pt x="17739" y="16388"/>
                  </a:lnTo>
                  <a:lnTo>
                    <a:pt x="17780" y="16419"/>
                  </a:lnTo>
                  <a:lnTo>
                    <a:pt x="17851" y="16307"/>
                  </a:lnTo>
                  <a:lnTo>
                    <a:pt x="17820" y="16124"/>
                  </a:lnTo>
                  <a:lnTo>
                    <a:pt x="17800" y="15940"/>
                  </a:lnTo>
                  <a:lnTo>
                    <a:pt x="17841" y="15737"/>
                  </a:lnTo>
                  <a:lnTo>
                    <a:pt x="17846" y="15615"/>
                  </a:lnTo>
                  <a:lnTo>
                    <a:pt x="17942" y="15513"/>
                  </a:lnTo>
                  <a:lnTo>
                    <a:pt x="17912" y="15716"/>
                  </a:lnTo>
                  <a:lnTo>
                    <a:pt x="17973" y="15788"/>
                  </a:lnTo>
                  <a:lnTo>
                    <a:pt x="18019" y="15604"/>
                  </a:lnTo>
                  <a:lnTo>
                    <a:pt x="17988" y="15492"/>
                  </a:lnTo>
                  <a:lnTo>
                    <a:pt x="17988" y="15370"/>
                  </a:lnTo>
                  <a:lnTo>
                    <a:pt x="17922" y="15370"/>
                  </a:lnTo>
                  <a:lnTo>
                    <a:pt x="17952" y="15075"/>
                  </a:lnTo>
                  <a:lnTo>
                    <a:pt x="17983" y="14963"/>
                  </a:lnTo>
                  <a:lnTo>
                    <a:pt x="17902" y="14851"/>
                  </a:lnTo>
                  <a:lnTo>
                    <a:pt x="17836" y="14923"/>
                  </a:lnTo>
                  <a:lnTo>
                    <a:pt x="17846" y="14688"/>
                  </a:lnTo>
                  <a:lnTo>
                    <a:pt x="17912" y="14464"/>
                  </a:lnTo>
                  <a:lnTo>
                    <a:pt x="17952" y="14261"/>
                  </a:lnTo>
                  <a:lnTo>
                    <a:pt x="17978" y="14088"/>
                  </a:lnTo>
                  <a:lnTo>
                    <a:pt x="18003" y="13905"/>
                  </a:lnTo>
                  <a:lnTo>
                    <a:pt x="18039" y="13772"/>
                  </a:lnTo>
                  <a:lnTo>
                    <a:pt x="18125" y="13670"/>
                  </a:lnTo>
                  <a:cubicBezTo>
                    <a:pt x="18125" y="13670"/>
                    <a:pt x="18110" y="13782"/>
                    <a:pt x="18125" y="13752"/>
                  </a:cubicBezTo>
                  <a:cubicBezTo>
                    <a:pt x="18141" y="13721"/>
                    <a:pt x="18207" y="13660"/>
                    <a:pt x="18207" y="13660"/>
                  </a:cubicBezTo>
                  <a:lnTo>
                    <a:pt x="18212" y="13803"/>
                  </a:lnTo>
                  <a:lnTo>
                    <a:pt x="18339" y="13589"/>
                  </a:lnTo>
                  <a:lnTo>
                    <a:pt x="18405" y="13538"/>
                  </a:lnTo>
                  <a:lnTo>
                    <a:pt x="18385" y="13813"/>
                  </a:lnTo>
                  <a:lnTo>
                    <a:pt x="18426" y="13782"/>
                  </a:lnTo>
                  <a:lnTo>
                    <a:pt x="18532" y="13528"/>
                  </a:lnTo>
                  <a:lnTo>
                    <a:pt x="18644" y="13467"/>
                  </a:lnTo>
                  <a:lnTo>
                    <a:pt x="18761" y="13426"/>
                  </a:lnTo>
                  <a:lnTo>
                    <a:pt x="18853" y="13558"/>
                  </a:lnTo>
                  <a:lnTo>
                    <a:pt x="18924" y="13762"/>
                  </a:lnTo>
                  <a:lnTo>
                    <a:pt x="19021" y="13477"/>
                  </a:lnTo>
                  <a:lnTo>
                    <a:pt x="19133" y="13294"/>
                  </a:lnTo>
                  <a:lnTo>
                    <a:pt x="19351" y="12846"/>
                  </a:lnTo>
                  <a:lnTo>
                    <a:pt x="19494" y="12642"/>
                  </a:lnTo>
                  <a:lnTo>
                    <a:pt x="19692" y="12500"/>
                  </a:lnTo>
                  <a:lnTo>
                    <a:pt x="19850" y="12296"/>
                  </a:lnTo>
                  <a:lnTo>
                    <a:pt x="20048" y="12357"/>
                  </a:lnTo>
                  <a:lnTo>
                    <a:pt x="20115" y="12490"/>
                  </a:lnTo>
                  <a:lnTo>
                    <a:pt x="20145" y="12256"/>
                  </a:lnTo>
                  <a:lnTo>
                    <a:pt x="20125" y="12022"/>
                  </a:lnTo>
                  <a:lnTo>
                    <a:pt x="20048" y="11747"/>
                  </a:lnTo>
                  <a:lnTo>
                    <a:pt x="19987" y="11604"/>
                  </a:lnTo>
                  <a:lnTo>
                    <a:pt x="20013" y="11309"/>
                  </a:lnTo>
                  <a:lnTo>
                    <a:pt x="20003" y="11228"/>
                  </a:lnTo>
                  <a:lnTo>
                    <a:pt x="19860" y="11187"/>
                  </a:lnTo>
                  <a:lnTo>
                    <a:pt x="19865" y="10943"/>
                  </a:lnTo>
                  <a:lnTo>
                    <a:pt x="20013" y="11004"/>
                  </a:lnTo>
                  <a:lnTo>
                    <a:pt x="20094" y="10953"/>
                  </a:lnTo>
                  <a:lnTo>
                    <a:pt x="20196" y="10831"/>
                  </a:lnTo>
                  <a:lnTo>
                    <a:pt x="20313" y="10576"/>
                  </a:lnTo>
                  <a:lnTo>
                    <a:pt x="20247" y="10301"/>
                  </a:lnTo>
                  <a:lnTo>
                    <a:pt x="20226" y="10138"/>
                  </a:lnTo>
                  <a:lnTo>
                    <a:pt x="20338" y="10088"/>
                  </a:lnTo>
                  <a:lnTo>
                    <a:pt x="20415" y="10016"/>
                  </a:lnTo>
                  <a:lnTo>
                    <a:pt x="20389" y="10200"/>
                  </a:lnTo>
                  <a:lnTo>
                    <a:pt x="20435" y="10454"/>
                  </a:lnTo>
                  <a:lnTo>
                    <a:pt x="20374" y="10525"/>
                  </a:lnTo>
                  <a:lnTo>
                    <a:pt x="20532" y="10546"/>
                  </a:lnTo>
                  <a:lnTo>
                    <a:pt x="20608" y="10474"/>
                  </a:lnTo>
                  <a:lnTo>
                    <a:pt x="20705" y="10566"/>
                  </a:lnTo>
                  <a:lnTo>
                    <a:pt x="20781" y="10800"/>
                  </a:lnTo>
                  <a:lnTo>
                    <a:pt x="20756" y="10851"/>
                  </a:lnTo>
                  <a:lnTo>
                    <a:pt x="20873" y="11004"/>
                  </a:lnTo>
                  <a:lnTo>
                    <a:pt x="20959" y="10973"/>
                  </a:lnTo>
                  <a:lnTo>
                    <a:pt x="21005" y="11146"/>
                  </a:lnTo>
                  <a:lnTo>
                    <a:pt x="21056" y="11309"/>
                  </a:lnTo>
                  <a:lnTo>
                    <a:pt x="21168" y="11248"/>
                  </a:lnTo>
                  <a:lnTo>
                    <a:pt x="21168" y="11044"/>
                  </a:lnTo>
                  <a:lnTo>
                    <a:pt x="21244" y="10871"/>
                  </a:lnTo>
                  <a:lnTo>
                    <a:pt x="21295" y="10668"/>
                  </a:lnTo>
                  <a:lnTo>
                    <a:pt x="21224" y="10495"/>
                  </a:lnTo>
                  <a:lnTo>
                    <a:pt x="21386" y="10597"/>
                  </a:lnTo>
                  <a:lnTo>
                    <a:pt x="21422" y="10474"/>
                  </a:lnTo>
                  <a:lnTo>
                    <a:pt x="21483" y="10352"/>
                  </a:lnTo>
                  <a:lnTo>
                    <a:pt x="21600" y="10200"/>
                  </a:lnTo>
                  <a:lnTo>
                    <a:pt x="21488" y="10006"/>
                  </a:lnTo>
                  <a:lnTo>
                    <a:pt x="21341" y="9742"/>
                  </a:lnTo>
                  <a:lnTo>
                    <a:pt x="21229" y="9589"/>
                  </a:lnTo>
                  <a:lnTo>
                    <a:pt x="21152" y="9609"/>
                  </a:lnTo>
                  <a:lnTo>
                    <a:pt x="21056" y="9467"/>
                  </a:lnTo>
                  <a:lnTo>
                    <a:pt x="20964" y="9467"/>
                  </a:lnTo>
                  <a:lnTo>
                    <a:pt x="20984" y="9782"/>
                  </a:lnTo>
                  <a:lnTo>
                    <a:pt x="20939" y="9660"/>
                  </a:lnTo>
                  <a:lnTo>
                    <a:pt x="20903" y="9416"/>
                  </a:lnTo>
                  <a:lnTo>
                    <a:pt x="20883" y="9141"/>
                  </a:lnTo>
                  <a:lnTo>
                    <a:pt x="20776" y="9009"/>
                  </a:lnTo>
                  <a:lnTo>
                    <a:pt x="20791" y="9151"/>
                  </a:lnTo>
                  <a:lnTo>
                    <a:pt x="20694" y="8988"/>
                  </a:lnTo>
                  <a:lnTo>
                    <a:pt x="20700" y="8866"/>
                  </a:lnTo>
                  <a:lnTo>
                    <a:pt x="20577" y="8724"/>
                  </a:lnTo>
                  <a:lnTo>
                    <a:pt x="20389" y="8469"/>
                  </a:lnTo>
                  <a:lnTo>
                    <a:pt x="20364" y="8286"/>
                  </a:lnTo>
                  <a:lnTo>
                    <a:pt x="20191" y="8103"/>
                  </a:lnTo>
                  <a:lnTo>
                    <a:pt x="20059" y="7838"/>
                  </a:lnTo>
                  <a:lnTo>
                    <a:pt x="19896" y="7757"/>
                  </a:lnTo>
                  <a:lnTo>
                    <a:pt x="19743" y="7543"/>
                  </a:lnTo>
                  <a:lnTo>
                    <a:pt x="19667" y="7390"/>
                  </a:lnTo>
                  <a:lnTo>
                    <a:pt x="19418" y="7421"/>
                  </a:lnTo>
                  <a:lnTo>
                    <a:pt x="19234" y="7421"/>
                  </a:lnTo>
                  <a:lnTo>
                    <a:pt x="18960" y="7299"/>
                  </a:lnTo>
                  <a:lnTo>
                    <a:pt x="18950" y="7563"/>
                  </a:lnTo>
                  <a:lnTo>
                    <a:pt x="18909" y="7665"/>
                  </a:lnTo>
                  <a:lnTo>
                    <a:pt x="19026" y="7869"/>
                  </a:lnTo>
                  <a:lnTo>
                    <a:pt x="19006" y="8093"/>
                  </a:lnTo>
                  <a:lnTo>
                    <a:pt x="18858" y="8235"/>
                  </a:lnTo>
                  <a:lnTo>
                    <a:pt x="18766" y="8072"/>
                  </a:lnTo>
                  <a:lnTo>
                    <a:pt x="18700" y="8011"/>
                  </a:lnTo>
                  <a:lnTo>
                    <a:pt x="18690" y="7757"/>
                  </a:lnTo>
                  <a:lnTo>
                    <a:pt x="18619" y="7604"/>
                  </a:lnTo>
                  <a:lnTo>
                    <a:pt x="18710" y="7685"/>
                  </a:lnTo>
                  <a:lnTo>
                    <a:pt x="18792" y="7624"/>
                  </a:lnTo>
                  <a:lnTo>
                    <a:pt x="18787" y="7451"/>
                  </a:lnTo>
                  <a:lnTo>
                    <a:pt x="18639" y="7380"/>
                  </a:lnTo>
                  <a:lnTo>
                    <a:pt x="18639" y="7512"/>
                  </a:lnTo>
                  <a:lnTo>
                    <a:pt x="18588" y="7614"/>
                  </a:lnTo>
                  <a:lnTo>
                    <a:pt x="18497" y="7696"/>
                  </a:lnTo>
                  <a:lnTo>
                    <a:pt x="18476" y="7869"/>
                  </a:lnTo>
                  <a:lnTo>
                    <a:pt x="18431" y="7746"/>
                  </a:lnTo>
                  <a:lnTo>
                    <a:pt x="18314" y="7726"/>
                  </a:lnTo>
                  <a:lnTo>
                    <a:pt x="18166" y="7716"/>
                  </a:lnTo>
                  <a:lnTo>
                    <a:pt x="18054" y="7522"/>
                  </a:lnTo>
                  <a:lnTo>
                    <a:pt x="17978" y="7604"/>
                  </a:lnTo>
                  <a:lnTo>
                    <a:pt x="17856" y="7624"/>
                  </a:lnTo>
                  <a:lnTo>
                    <a:pt x="17780" y="7746"/>
                  </a:lnTo>
                  <a:lnTo>
                    <a:pt x="17688" y="7675"/>
                  </a:lnTo>
                  <a:lnTo>
                    <a:pt x="17561" y="7522"/>
                  </a:lnTo>
                  <a:lnTo>
                    <a:pt x="17479" y="7471"/>
                  </a:lnTo>
                  <a:lnTo>
                    <a:pt x="17525" y="7288"/>
                  </a:lnTo>
                  <a:lnTo>
                    <a:pt x="17540" y="7115"/>
                  </a:lnTo>
                  <a:lnTo>
                    <a:pt x="17490" y="6861"/>
                  </a:lnTo>
                  <a:lnTo>
                    <a:pt x="17408" y="6627"/>
                  </a:lnTo>
                  <a:lnTo>
                    <a:pt x="17235" y="6566"/>
                  </a:lnTo>
                  <a:lnTo>
                    <a:pt x="17042" y="6586"/>
                  </a:lnTo>
                  <a:lnTo>
                    <a:pt x="16732" y="6616"/>
                  </a:lnTo>
                  <a:lnTo>
                    <a:pt x="16620" y="6627"/>
                  </a:lnTo>
                  <a:lnTo>
                    <a:pt x="16533" y="6637"/>
                  </a:lnTo>
                  <a:lnTo>
                    <a:pt x="16508" y="6484"/>
                  </a:lnTo>
                  <a:lnTo>
                    <a:pt x="16487" y="6250"/>
                  </a:lnTo>
                  <a:lnTo>
                    <a:pt x="16370" y="6260"/>
                  </a:lnTo>
                  <a:lnTo>
                    <a:pt x="16284" y="6097"/>
                  </a:lnTo>
                  <a:lnTo>
                    <a:pt x="16213" y="5996"/>
                  </a:lnTo>
                  <a:lnTo>
                    <a:pt x="16096" y="5975"/>
                  </a:lnTo>
                  <a:lnTo>
                    <a:pt x="16152" y="5873"/>
                  </a:lnTo>
                  <a:lnTo>
                    <a:pt x="16269" y="5894"/>
                  </a:lnTo>
                  <a:lnTo>
                    <a:pt x="16202" y="5619"/>
                  </a:lnTo>
                  <a:lnTo>
                    <a:pt x="16030" y="5456"/>
                  </a:lnTo>
                  <a:lnTo>
                    <a:pt x="15867" y="5476"/>
                  </a:lnTo>
                  <a:lnTo>
                    <a:pt x="15790" y="5792"/>
                  </a:lnTo>
                  <a:lnTo>
                    <a:pt x="15689" y="5996"/>
                  </a:lnTo>
                  <a:lnTo>
                    <a:pt x="15587" y="6077"/>
                  </a:lnTo>
                  <a:lnTo>
                    <a:pt x="15577" y="5914"/>
                  </a:lnTo>
                  <a:lnTo>
                    <a:pt x="15628" y="5782"/>
                  </a:lnTo>
                  <a:lnTo>
                    <a:pt x="15719" y="5558"/>
                  </a:lnTo>
                  <a:lnTo>
                    <a:pt x="15709" y="5863"/>
                  </a:lnTo>
                  <a:lnTo>
                    <a:pt x="15806" y="5446"/>
                  </a:lnTo>
                  <a:lnTo>
                    <a:pt x="15694" y="5507"/>
                  </a:lnTo>
                  <a:lnTo>
                    <a:pt x="15597" y="5568"/>
                  </a:lnTo>
                  <a:lnTo>
                    <a:pt x="15485" y="5507"/>
                  </a:lnTo>
                  <a:lnTo>
                    <a:pt x="15495" y="5324"/>
                  </a:lnTo>
                  <a:lnTo>
                    <a:pt x="15663" y="5375"/>
                  </a:lnTo>
                  <a:lnTo>
                    <a:pt x="15755" y="5334"/>
                  </a:lnTo>
                  <a:lnTo>
                    <a:pt x="15623" y="5232"/>
                  </a:lnTo>
                  <a:lnTo>
                    <a:pt x="15475" y="5181"/>
                  </a:lnTo>
                  <a:lnTo>
                    <a:pt x="15287" y="5089"/>
                  </a:lnTo>
                  <a:lnTo>
                    <a:pt x="15155" y="5079"/>
                  </a:lnTo>
                  <a:lnTo>
                    <a:pt x="15048" y="5008"/>
                  </a:lnTo>
                  <a:lnTo>
                    <a:pt x="15038" y="5242"/>
                  </a:lnTo>
                  <a:lnTo>
                    <a:pt x="14987" y="5364"/>
                  </a:lnTo>
                  <a:lnTo>
                    <a:pt x="14854" y="5364"/>
                  </a:lnTo>
                  <a:lnTo>
                    <a:pt x="14788" y="5537"/>
                  </a:lnTo>
                  <a:lnTo>
                    <a:pt x="14926" y="5537"/>
                  </a:lnTo>
                  <a:lnTo>
                    <a:pt x="14839" y="5761"/>
                  </a:lnTo>
                  <a:lnTo>
                    <a:pt x="14931" y="6138"/>
                  </a:lnTo>
                  <a:lnTo>
                    <a:pt x="14793" y="6189"/>
                  </a:lnTo>
                  <a:lnTo>
                    <a:pt x="14732" y="6077"/>
                  </a:lnTo>
                  <a:lnTo>
                    <a:pt x="14631" y="6229"/>
                  </a:lnTo>
                  <a:lnTo>
                    <a:pt x="14559" y="6087"/>
                  </a:lnTo>
                  <a:lnTo>
                    <a:pt x="14463" y="6087"/>
                  </a:lnTo>
                  <a:lnTo>
                    <a:pt x="14290" y="6016"/>
                  </a:lnTo>
                  <a:lnTo>
                    <a:pt x="14168" y="6291"/>
                  </a:lnTo>
                  <a:lnTo>
                    <a:pt x="14056" y="6138"/>
                  </a:lnTo>
                  <a:lnTo>
                    <a:pt x="13939" y="5822"/>
                  </a:lnTo>
                  <a:lnTo>
                    <a:pt x="13837" y="6321"/>
                  </a:lnTo>
                  <a:lnTo>
                    <a:pt x="13817" y="6596"/>
                  </a:lnTo>
                  <a:lnTo>
                    <a:pt x="13745" y="6728"/>
                  </a:lnTo>
                  <a:lnTo>
                    <a:pt x="13639" y="6535"/>
                  </a:lnTo>
                  <a:lnTo>
                    <a:pt x="13481" y="6321"/>
                  </a:lnTo>
                  <a:lnTo>
                    <a:pt x="13461" y="6046"/>
                  </a:lnTo>
                  <a:lnTo>
                    <a:pt x="13440" y="5782"/>
                  </a:lnTo>
                  <a:lnTo>
                    <a:pt x="13481" y="5537"/>
                  </a:lnTo>
                  <a:lnTo>
                    <a:pt x="13506" y="5110"/>
                  </a:lnTo>
                  <a:lnTo>
                    <a:pt x="13491" y="4804"/>
                  </a:lnTo>
                  <a:lnTo>
                    <a:pt x="13323" y="4387"/>
                  </a:lnTo>
                  <a:lnTo>
                    <a:pt x="13125" y="4407"/>
                  </a:lnTo>
                  <a:lnTo>
                    <a:pt x="12916" y="4214"/>
                  </a:lnTo>
                  <a:lnTo>
                    <a:pt x="12703" y="4112"/>
                  </a:lnTo>
                  <a:lnTo>
                    <a:pt x="12672" y="4479"/>
                  </a:lnTo>
                  <a:lnTo>
                    <a:pt x="12692" y="4815"/>
                  </a:lnTo>
                  <a:lnTo>
                    <a:pt x="12580" y="4845"/>
                  </a:lnTo>
                  <a:lnTo>
                    <a:pt x="12296" y="4794"/>
                  </a:lnTo>
                  <a:lnTo>
                    <a:pt x="12158" y="4723"/>
                  </a:lnTo>
                  <a:lnTo>
                    <a:pt x="12077" y="4774"/>
                  </a:lnTo>
                  <a:lnTo>
                    <a:pt x="12031" y="4509"/>
                  </a:lnTo>
                  <a:lnTo>
                    <a:pt x="12107" y="4448"/>
                  </a:lnTo>
                  <a:lnTo>
                    <a:pt x="11904" y="4346"/>
                  </a:lnTo>
                  <a:lnTo>
                    <a:pt x="11629" y="4234"/>
                  </a:lnTo>
                  <a:lnTo>
                    <a:pt x="11497" y="4346"/>
                  </a:lnTo>
                  <a:lnTo>
                    <a:pt x="11365" y="4357"/>
                  </a:lnTo>
                  <a:lnTo>
                    <a:pt x="11334" y="4061"/>
                  </a:lnTo>
                  <a:lnTo>
                    <a:pt x="11293" y="3970"/>
                  </a:lnTo>
                  <a:lnTo>
                    <a:pt x="11248" y="4224"/>
                  </a:lnTo>
                  <a:lnTo>
                    <a:pt x="11120" y="4122"/>
                  </a:lnTo>
                  <a:lnTo>
                    <a:pt x="11110" y="3919"/>
                  </a:lnTo>
                  <a:lnTo>
                    <a:pt x="10993" y="4031"/>
                  </a:lnTo>
                  <a:lnTo>
                    <a:pt x="10897" y="4010"/>
                  </a:lnTo>
                  <a:lnTo>
                    <a:pt x="10876" y="4306"/>
                  </a:lnTo>
                  <a:lnTo>
                    <a:pt x="10973" y="4367"/>
                  </a:lnTo>
                  <a:lnTo>
                    <a:pt x="10790" y="4621"/>
                  </a:lnTo>
                  <a:lnTo>
                    <a:pt x="10546" y="4682"/>
                  </a:lnTo>
                  <a:lnTo>
                    <a:pt x="10418" y="4774"/>
                  </a:lnTo>
                  <a:lnTo>
                    <a:pt x="10459" y="4540"/>
                  </a:lnTo>
                  <a:lnTo>
                    <a:pt x="10642" y="4245"/>
                  </a:lnTo>
                  <a:lnTo>
                    <a:pt x="10713" y="4194"/>
                  </a:lnTo>
                  <a:lnTo>
                    <a:pt x="10846" y="3878"/>
                  </a:lnTo>
                  <a:lnTo>
                    <a:pt x="10947" y="3583"/>
                  </a:lnTo>
                  <a:lnTo>
                    <a:pt x="11161" y="3308"/>
                  </a:lnTo>
                  <a:lnTo>
                    <a:pt x="11248" y="3420"/>
                  </a:lnTo>
                  <a:lnTo>
                    <a:pt x="11115" y="3624"/>
                  </a:lnTo>
                  <a:lnTo>
                    <a:pt x="11197" y="3858"/>
                  </a:lnTo>
                  <a:lnTo>
                    <a:pt x="11304" y="3787"/>
                  </a:lnTo>
                  <a:lnTo>
                    <a:pt x="11395" y="3512"/>
                  </a:lnTo>
                  <a:lnTo>
                    <a:pt x="11273" y="3440"/>
                  </a:lnTo>
                  <a:lnTo>
                    <a:pt x="11166" y="3267"/>
                  </a:lnTo>
                  <a:lnTo>
                    <a:pt x="11237" y="3105"/>
                  </a:lnTo>
                  <a:lnTo>
                    <a:pt x="11359" y="2901"/>
                  </a:lnTo>
                  <a:lnTo>
                    <a:pt x="11421" y="2636"/>
                  </a:lnTo>
                  <a:lnTo>
                    <a:pt x="11451" y="2453"/>
                  </a:lnTo>
                  <a:lnTo>
                    <a:pt x="11365" y="2290"/>
                  </a:lnTo>
                  <a:lnTo>
                    <a:pt x="11436" y="2209"/>
                  </a:lnTo>
                  <a:lnTo>
                    <a:pt x="11441" y="2005"/>
                  </a:lnTo>
                  <a:lnTo>
                    <a:pt x="11370" y="1751"/>
                  </a:lnTo>
                  <a:lnTo>
                    <a:pt x="11349" y="1578"/>
                  </a:lnTo>
                  <a:lnTo>
                    <a:pt x="11268" y="1690"/>
                  </a:lnTo>
                  <a:lnTo>
                    <a:pt x="11222" y="1303"/>
                  </a:lnTo>
                  <a:lnTo>
                    <a:pt x="11049" y="1120"/>
                  </a:lnTo>
                  <a:lnTo>
                    <a:pt x="10810" y="1069"/>
                  </a:lnTo>
                  <a:lnTo>
                    <a:pt x="10632" y="1140"/>
                  </a:lnTo>
                  <a:lnTo>
                    <a:pt x="10596" y="1303"/>
                  </a:lnTo>
                  <a:lnTo>
                    <a:pt x="10378" y="1303"/>
                  </a:lnTo>
                  <a:lnTo>
                    <a:pt x="10546" y="967"/>
                  </a:lnTo>
                  <a:lnTo>
                    <a:pt x="10591" y="743"/>
                  </a:lnTo>
                  <a:lnTo>
                    <a:pt x="10342" y="662"/>
                  </a:lnTo>
                  <a:lnTo>
                    <a:pt x="10210" y="713"/>
                  </a:lnTo>
                  <a:lnTo>
                    <a:pt x="10337" y="377"/>
                  </a:lnTo>
                  <a:lnTo>
                    <a:pt x="10413" y="183"/>
                  </a:lnTo>
                  <a:lnTo>
                    <a:pt x="10251" y="61"/>
                  </a:lnTo>
                  <a:lnTo>
                    <a:pt x="10083" y="0"/>
                  </a:lnTo>
                  <a:lnTo>
                    <a:pt x="9859" y="295"/>
                  </a:lnTo>
                  <a:lnTo>
                    <a:pt x="9696" y="875"/>
                  </a:lnTo>
                  <a:lnTo>
                    <a:pt x="9742" y="1089"/>
                  </a:lnTo>
                  <a:lnTo>
                    <a:pt x="9788" y="1374"/>
                  </a:lnTo>
                  <a:lnTo>
                    <a:pt x="9610" y="1333"/>
                  </a:lnTo>
                  <a:lnTo>
                    <a:pt x="9472" y="1333"/>
                  </a:lnTo>
                  <a:lnTo>
                    <a:pt x="9564" y="1608"/>
                  </a:lnTo>
                  <a:lnTo>
                    <a:pt x="9432" y="1629"/>
                  </a:lnTo>
                  <a:lnTo>
                    <a:pt x="9233" y="1832"/>
                  </a:lnTo>
                  <a:lnTo>
                    <a:pt x="9050" y="1954"/>
                  </a:lnTo>
                  <a:lnTo>
                    <a:pt x="9116" y="1639"/>
                  </a:lnTo>
                  <a:lnTo>
                    <a:pt x="8902" y="1761"/>
                  </a:lnTo>
                  <a:cubicBezTo>
                    <a:pt x="8902" y="1761"/>
                    <a:pt x="8618" y="1802"/>
                    <a:pt x="8633" y="1822"/>
                  </a:cubicBezTo>
                  <a:cubicBezTo>
                    <a:pt x="8648" y="1842"/>
                    <a:pt x="8801" y="1975"/>
                    <a:pt x="8801" y="1975"/>
                  </a:cubicBezTo>
                  <a:lnTo>
                    <a:pt x="8404" y="2239"/>
                  </a:lnTo>
                  <a:lnTo>
                    <a:pt x="8144" y="2524"/>
                  </a:lnTo>
                  <a:lnTo>
                    <a:pt x="7992" y="2789"/>
                  </a:lnTo>
                  <a:lnTo>
                    <a:pt x="7895" y="2779"/>
                  </a:lnTo>
                  <a:lnTo>
                    <a:pt x="7870" y="3033"/>
                  </a:lnTo>
                  <a:lnTo>
                    <a:pt x="7748" y="3145"/>
                  </a:lnTo>
                  <a:lnTo>
                    <a:pt x="7849" y="3461"/>
                  </a:lnTo>
                  <a:cubicBezTo>
                    <a:pt x="7849" y="3461"/>
                    <a:pt x="7748" y="3583"/>
                    <a:pt x="7763" y="3624"/>
                  </a:cubicBezTo>
                  <a:cubicBezTo>
                    <a:pt x="7778" y="3664"/>
                    <a:pt x="7977" y="4000"/>
                    <a:pt x="7977" y="4000"/>
                  </a:cubicBezTo>
                  <a:lnTo>
                    <a:pt x="7849" y="4122"/>
                  </a:lnTo>
                  <a:lnTo>
                    <a:pt x="7666" y="4173"/>
                  </a:lnTo>
                  <a:lnTo>
                    <a:pt x="7473" y="4153"/>
                  </a:lnTo>
                  <a:lnTo>
                    <a:pt x="7259" y="4255"/>
                  </a:lnTo>
                  <a:lnTo>
                    <a:pt x="7102" y="4357"/>
                  </a:lnTo>
                  <a:lnTo>
                    <a:pt x="7041" y="4692"/>
                  </a:lnTo>
                  <a:lnTo>
                    <a:pt x="7117" y="5079"/>
                  </a:lnTo>
                  <a:lnTo>
                    <a:pt x="7096" y="5303"/>
                  </a:lnTo>
                  <a:lnTo>
                    <a:pt x="7239" y="5537"/>
                  </a:lnTo>
                  <a:lnTo>
                    <a:pt x="7300" y="5619"/>
                  </a:lnTo>
                  <a:lnTo>
                    <a:pt x="7351" y="5843"/>
                  </a:lnTo>
                  <a:lnTo>
                    <a:pt x="7427" y="5955"/>
                  </a:lnTo>
                  <a:lnTo>
                    <a:pt x="7417" y="6250"/>
                  </a:lnTo>
                  <a:lnTo>
                    <a:pt x="7427" y="6728"/>
                  </a:lnTo>
                  <a:lnTo>
                    <a:pt x="7361" y="6677"/>
                  </a:lnTo>
                  <a:lnTo>
                    <a:pt x="7300" y="6749"/>
                  </a:lnTo>
                  <a:lnTo>
                    <a:pt x="7300" y="6392"/>
                  </a:lnTo>
                  <a:lnTo>
                    <a:pt x="7381" y="6168"/>
                  </a:lnTo>
                  <a:lnTo>
                    <a:pt x="7386" y="5985"/>
                  </a:lnTo>
                  <a:lnTo>
                    <a:pt x="7300" y="5944"/>
                  </a:lnTo>
                  <a:lnTo>
                    <a:pt x="7234" y="6006"/>
                  </a:lnTo>
                  <a:lnTo>
                    <a:pt x="7112" y="5792"/>
                  </a:lnTo>
                  <a:lnTo>
                    <a:pt x="6934" y="5476"/>
                  </a:lnTo>
                  <a:lnTo>
                    <a:pt x="6796" y="5415"/>
                  </a:lnTo>
                  <a:lnTo>
                    <a:pt x="6674" y="5588"/>
                  </a:lnTo>
                  <a:lnTo>
                    <a:pt x="6730" y="5761"/>
                  </a:lnTo>
                  <a:lnTo>
                    <a:pt x="6659" y="5863"/>
                  </a:lnTo>
                  <a:lnTo>
                    <a:pt x="6562" y="5710"/>
                  </a:lnTo>
                  <a:lnTo>
                    <a:pt x="6461" y="5822"/>
                  </a:lnTo>
                  <a:lnTo>
                    <a:pt x="6603" y="6260"/>
                  </a:lnTo>
                  <a:lnTo>
                    <a:pt x="6776" y="6362"/>
                  </a:lnTo>
                  <a:lnTo>
                    <a:pt x="6735" y="6606"/>
                  </a:lnTo>
                  <a:lnTo>
                    <a:pt x="6608" y="6433"/>
                  </a:lnTo>
                  <a:lnTo>
                    <a:pt x="6486" y="6403"/>
                  </a:lnTo>
                  <a:lnTo>
                    <a:pt x="6333" y="6260"/>
                  </a:lnTo>
                  <a:lnTo>
                    <a:pt x="6364" y="5873"/>
                  </a:lnTo>
                  <a:cubicBezTo>
                    <a:pt x="6364" y="5873"/>
                    <a:pt x="6374" y="5558"/>
                    <a:pt x="6374" y="5527"/>
                  </a:cubicBezTo>
                  <a:cubicBezTo>
                    <a:pt x="6374" y="5497"/>
                    <a:pt x="6374" y="5120"/>
                    <a:pt x="6374" y="5120"/>
                  </a:cubicBezTo>
                  <a:lnTo>
                    <a:pt x="6293" y="4947"/>
                  </a:lnTo>
                  <a:lnTo>
                    <a:pt x="6293" y="5120"/>
                  </a:lnTo>
                  <a:lnTo>
                    <a:pt x="6313" y="5364"/>
                  </a:lnTo>
                  <a:lnTo>
                    <a:pt x="6262" y="5649"/>
                  </a:lnTo>
                  <a:lnTo>
                    <a:pt x="6079" y="5863"/>
                  </a:lnTo>
                  <a:lnTo>
                    <a:pt x="6054" y="6199"/>
                  </a:lnTo>
                  <a:lnTo>
                    <a:pt x="6201" y="6647"/>
                  </a:lnTo>
                  <a:lnTo>
                    <a:pt x="6222" y="6952"/>
                  </a:lnTo>
                  <a:lnTo>
                    <a:pt x="6140" y="7319"/>
                  </a:lnTo>
                  <a:lnTo>
                    <a:pt x="6135" y="7726"/>
                  </a:lnTo>
                  <a:lnTo>
                    <a:pt x="6196" y="8092"/>
                  </a:lnTo>
                  <a:lnTo>
                    <a:pt x="6374" y="7960"/>
                  </a:lnTo>
                  <a:lnTo>
                    <a:pt x="6532" y="7960"/>
                  </a:lnTo>
                  <a:lnTo>
                    <a:pt x="6654" y="8235"/>
                  </a:lnTo>
                  <a:lnTo>
                    <a:pt x="6679" y="8601"/>
                  </a:lnTo>
                  <a:lnTo>
                    <a:pt x="6710" y="8734"/>
                  </a:lnTo>
                  <a:lnTo>
                    <a:pt x="6644" y="8927"/>
                  </a:lnTo>
                  <a:lnTo>
                    <a:pt x="6710" y="9029"/>
                  </a:lnTo>
                  <a:lnTo>
                    <a:pt x="6766" y="9131"/>
                  </a:lnTo>
                  <a:lnTo>
                    <a:pt x="6684" y="9181"/>
                  </a:lnTo>
                  <a:lnTo>
                    <a:pt x="6578" y="9049"/>
                  </a:lnTo>
                  <a:lnTo>
                    <a:pt x="6618" y="8723"/>
                  </a:lnTo>
                  <a:lnTo>
                    <a:pt x="6583" y="8479"/>
                  </a:lnTo>
                  <a:lnTo>
                    <a:pt x="6501" y="8174"/>
                  </a:lnTo>
                  <a:lnTo>
                    <a:pt x="6242" y="8357"/>
                  </a:lnTo>
                  <a:lnTo>
                    <a:pt x="6206" y="8673"/>
                  </a:lnTo>
                  <a:lnTo>
                    <a:pt x="6308" y="9008"/>
                  </a:lnTo>
                  <a:lnTo>
                    <a:pt x="6201" y="9212"/>
                  </a:lnTo>
                  <a:lnTo>
                    <a:pt x="6155" y="9385"/>
                  </a:lnTo>
                  <a:lnTo>
                    <a:pt x="6089" y="9629"/>
                  </a:lnTo>
                  <a:lnTo>
                    <a:pt x="5947" y="9843"/>
                  </a:lnTo>
                  <a:lnTo>
                    <a:pt x="5952" y="10067"/>
                  </a:lnTo>
                  <a:lnTo>
                    <a:pt x="5809" y="9955"/>
                  </a:lnTo>
                  <a:lnTo>
                    <a:pt x="5657" y="9935"/>
                  </a:lnTo>
                  <a:lnTo>
                    <a:pt x="5758" y="9792"/>
                  </a:lnTo>
                  <a:lnTo>
                    <a:pt x="5865" y="9670"/>
                  </a:lnTo>
                  <a:lnTo>
                    <a:pt x="5962" y="9375"/>
                  </a:lnTo>
                  <a:lnTo>
                    <a:pt x="5987" y="9161"/>
                  </a:lnTo>
                  <a:lnTo>
                    <a:pt x="6074" y="9029"/>
                  </a:lnTo>
                  <a:lnTo>
                    <a:pt x="6079" y="8713"/>
                  </a:lnTo>
                  <a:lnTo>
                    <a:pt x="6150" y="8449"/>
                  </a:lnTo>
                  <a:lnTo>
                    <a:pt x="5992" y="8143"/>
                  </a:lnTo>
                  <a:lnTo>
                    <a:pt x="5987" y="7716"/>
                  </a:lnTo>
                  <a:lnTo>
                    <a:pt x="6023" y="7349"/>
                  </a:lnTo>
                  <a:lnTo>
                    <a:pt x="5972" y="7095"/>
                  </a:lnTo>
                  <a:lnTo>
                    <a:pt x="6043" y="7044"/>
                  </a:lnTo>
                  <a:lnTo>
                    <a:pt x="6028" y="6494"/>
                  </a:lnTo>
                  <a:lnTo>
                    <a:pt x="5926" y="6189"/>
                  </a:lnTo>
                  <a:lnTo>
                    <a:pt x="5911" y="6016"/>
                  </a:lnTo>
                  <a:lnTo>
                    <a:pt x="5967" y="5537"/>
                  </a:lnTo>
                  <a:lnTo>
                    <a:pt x="5998" y="5191"/>
                  </a:lnTo>
                  <a:lnTo>
                    <a:pt x="5972" y="4998"/>
                  </a:lnTo>
                  <a:lnTo>
                    <a:pt x="5825" y="4917"/>
                  </a:lnTo>
                  <a:lnTo>
                    <a:pt x="5687" y="4927"/>
                  </a:lnTo>
                  <a:lnTo>
                    <a:pt x="5723" y="4754"/>
                  </a:lnTo>
                  <a:lnTo>
                    <a:pt x="5865" y="4703"/>
                  </a:lnTo>
                  <a:lnTo>
                    <a:pt x="5799" y="4509"/>
                  </a:lnTo>
                  <a:lnTo>
                    <a:pt x="5718" y="4408"/>
                  </a:lnTo>
                  <a:lnTo>
                    <a:pt x="5621" y="4632"/>
                  </a:lnTo>
                  <a:lnTo>
                    <a:pt x="5692" y="4784"/>
                  </a:lnTo>
                  <a:lnTo>
                    <a:pt x="5657" y="4937"/>
                  </a:lnTo>
                  <a:lnTo>
                    <a:pt x="5585" y="4886"/>
                  </a:lnTo>
                  <a:lnTo>
                    <a:pt x="5540" y="5049"/>
                  </a:lnTo>
                  <a:lnTo>
                    <a:pt x="5514" y="5252"/>
                  </a:lnTo>
                  <a:lnTo>
                    <a:pt x="5474" y="5578"/>
                  </a:lnTo>
                  <a:lnTo>
                    <a:pt x="5443" y="5873"/>
                  </a:lnTo>
                  <a:lnTo>
                    <a:pt x="5372" y="6179"/>
                  </a:lnTo>
                  <a:lnTo>
                    <a:pt x="5224" y="6423"/>
                  </a:lnTo>
                  <a:lnTo>
                    <a:pt x="5260" y="6576"/>
                  </a:lnTo>
                  <a:lnTo>
                    <a:pt x="5168" y="6688"/>
                  </a:lnTo>
                  <a:lnTo>
                    <a:pt x="5204" y="6800"/>
                  </a:lnTo>
                  <a:lnTo>
                    <a:pt x="5275" y="6739"/>
                  </a:lnTo>
                  <a:lnTo>
                    <a:pt x="5275" y="6942"/>
                  </a:lnTo>
                  <a:lnTo>
                    <a:pt x="5275" y="7166"/>
                  </a:lnTo>
                  <a:lnTo>
                    <a:pt x="5290" y="7329"/>
                  </a:lnTo>
                  <a:lnTo>
                    <a:pt x="5209" y="7441"/>
                  </a:lnTo>
                  <a:lnTo>
                    <a:pt x="5235" y="7716"/>
                  </a:lnTo>
                  <a:lnTo>
                    <a:pt x="5285" y="7624"/>
                  </a:lnTo>
                  <a:lnTo>
                    <a:pt x="5377" y="7756"/>
                  </a:lnTo>
                  <a:lnTo>
                    <a:pt x="5397" y="7726"/>
                  </a:lnTo>
                  <a:lnTo>
                    <a:pt x="5397" y="7970"/>
                  </a:lnTo>
                  <a:lnTo>
                    <a:pt x="5474" y="8215"/>
                  </a:lnTo>
                  <a:lnTo>
                    <a:pt x="5514" y="8225"/>
                  </a:lnTo>
                  <a:lnTo>
                    <a:pt x="5489" y="8489"/>
                  </a:lnTo>
                  <a:lnTo>
                    <a:pt x="5438" y="8723"/>
                  </a:lnTo>
                  <a:lnTo>
                    <a:pt x="5372" y="8530"/>
                  </a:lnTo>
                  <a:lnTo>
                    <a:pt x="5301" y="8337"/>
                  </a:lnTo>
                  <a:cubicBezTo>
                    <a:pt x="5301" y="8337"/>
                    <a:pt x="5255" y="8184"/>
                    <a:pt x="5240" y="8184"/>
                  </a:cubicBezTo>
                  <a:cubicBezTo>
                    <a:pt x="5224" y="8184"/>
                    <a:pt x="5123" y="8143"/>
                    <a:pt x="5123" y="8143"/>
                  </a:cubicBezTo>
                  <a:lnTo>
                    <a:pt x="4970" y="7950"/>
                  </a:lnTo>
                  <a:lnTo>
                    <a:pt x="4853" y="7716"/>
                  </a:lnTo>
                  <a:lnTo>
                    <a:pt x="4731" y="7604"/>
                  </a:lnTo>
                  <a:lnTo>
                    <a:pt x="4578" y="7532"/>
                  </a:lnTo>
                  <a:lnTo>
                    <a:pt x="4441" y="7522"/>
                  </a:lnTo>
                  <a:lnTo>
                    <a:pt x="4375" y="7563"/>
                  </a:lnTo>
                  <a:lnTo>
                    <a:pt x="4334" y="7308"/>
                  </a:lnTo>
                  <a:lnTo>
                    <a:pt x="4146" y="7003"/>
                  </a:lnTo>
                  <a:lnTo>
                    <a:pt x="4136" y="7186"/>
                  </a:lnTo>
                  <a:lnTo>
                    <a:pt x="4171" y="7410"/>
                  </a:lnTo>
                  <a:lnTo>
                    <a:pt x="4258" y="7573"/>
                  </a:lnTo>
                  <a:lnTo>
                    <a:pt x="4365" y="7604"/>
                  </a:lnTo>
                  <a:lnTo>
                    <a:pt x="4365" y="7685"/>
                  </a:lnTo>
                  <a:lnTo>
                    <a:pt x="4385" y="7889"/>
                  </a:lnTo>
                  <a:lnTo>
                    <a:pt x="4441" y="8102"/>
                  </a:lnTo>
                  <a:lnTo>
                    <a:pt x="4426" y="8316"/>
                  </a:lnTo>
                  <a:lnTo>
                    <a:pt x="4324" y="8367"/>
                  </a:lnTo>
                  <a:lnTo>
                    <a:pt x="4309" y="8601"/>
                  </a:lnTo>
                  <a:lnTo>
                    <a:pt x="4222" y="8571"/>
                  </a:lnTo>
                  <a:lnTo>
                    <a:pt x="4222" y="8275"/>
                  </a:lnTo>
                  <a:lnTo>
                    <a:pt x="4182" y="8113"/>
                  </a:lnTo>
                  <a:lnTo>
                    <a:pt x="4075" y="8275"/>
                  </a:lnTo>
                  <a:lnTo>
                    <a:pt x="3968" y="8337"/>
                  </a:lnTo>
                  <a:lnTo>
                    <a:pt x="3963" y="8459"/>
                  </a:lnTo>
                  <a:lnTo>
                    <a:pt x="3841" y="8428"/>
                  </a:lnTo>
                  <a:lnTo>
                    <a:pt x="3703" y="8479"/>
                  </a:lnTo>
                  <a:lnTo>
                    <a:pt x="3642" y="8734"/>
                  </a:lnTo>
                  <a:lnTo>
                    <a:pt x="3515" y="8703"/>
                  </a:lnTo>
                  <a:cubicBezTo>
                    <a:pt x="3515" y="8703"/>
                    <a:pt x="3368" y="8662"/>
                    <a:pt x="3424" y="8642"/>
                  </a:cubicBezTo>
                  <a:cubicBezTo>
                    <a:pt x="3479" y="8622"/>
                    <a:pt x="3551" y="8489"/>
                    <a:pt x="3551" y="8489"/>
                  </a:cubicBezTo>
                  <a:lnTo>
                    <a:pt x="3551" y="8265"/>
                  </a:lnTo>
                  <a:lnTo>
                    <a:pt x="3403" y="8255"/>
                  </a:lnTo>
                  <a:lnTo>
                    <a:pt x="3301" y="8377"/>
                  </a:lnTo>
                  <a:lnTo>
                    <a:pt x="3317" y="8611"/>
                  </a:lnTo>
                  <a:lnTo>
                    <a:pt x="3200" y="8499"/>
                  </a:lnTo>
                  <a:lnTo>
                    <a:pt x="3083" y="8703"/>
                  </a:lnTo>
                  <a:lnTo>
                    <a:pt x="2813" y="8937"/>
                  </a:lnTo>
                  <a:lnTo>
                    <a:pt x="2742" y="9151"/>
                  </a:lnTo>
                  <a:lnTo>
                    <a:pt x="2681" y="9497"/>
                  </a:lnTo>
                  <a:lnTo>
                    <a:pt x="2594" y="9650"/>
                  </a:lnTo>
                  <a:lnTo>
                    <a:pt x="2416" y="9548"/>
                  </a:lnTo>
                  <a:lnTo>
                    <a:pt x="2360" y="9293"/>
                  </a:lnTo>
                  <a:lnTo>
                    <a:pt x="2381" y="9039"/>
                  </a:lnTo>
                  <a:lnTo>
                    <a:pt x="2462" y="9018"/>
                  </a:lnTo>
                  <a:lnTo>
                    <a:pt x="2549" y="8947"/>
                  </a:lnTo>
                  <a:lnTo>
                    <a:pt x="2523" y="8784"/>
                  </a:lnTo>
                  <a:lnTo>
                    <a:pt x="2477" y="8672"/>
                  </a:lnTo>
                  <a:lnTo>
                    <a:pt x="2421" y="8509"/>
                  </a:lnTo>
                  <a:lnTo>
                    <a:pt x="2248" y="8499"/>
                  </a:lnTo>
                  <a:lnTo>
                    <a:pt x="2076" y="8377"/>
                  </a:lnTo>
                  <a:lnTo>
                    <a:pt x="2193" y="8632"/>
                  </a:lnTo>
                  <a:lnTo>
                    <a:pt x="2218" y="8825"/>
                  </a:lnTo>
                  <a:lnTo>
                    <a:pt x="2193" y="9090"/>
                  </a:lnTo>
                  <a:lnTo>
                    <a:pt x="2147" y="9293"/>
                  </a:lnTo>
                  <a:lnTo>
                    <a:pt x="2218" y="9466"/>
                  </a:lnTo>
                  <a:lnTo>
                    <a:pt x="2259" y="9639"/>
                  </a:lnTo>
                  <a:lnTo>
                    <a:pt x="2233" y="9945"/>
                  </a:lnTo>
                  <a:lnTo>
                    <a:pt x="2243" y="10291"/>
                  </a:lnTo>
                  <a:lnTo>
                    <a:pt x="2126" y="10016"/>
                  </a:lnTo>
                  <a:lnTo>
                    <a:pt x="1994" y="9904"/>
                  </a:lnTo>
                  <a:lnTo>
                    <a:pt x="1943" y="10046"/>
                  </a:lnTo>
                  <a:lnTo>
                    <a:pt x="1816" y="10240"/>
                  </a:lnTo>
                  <a:lnTo>
                    <a:pt x="1679" y="10413"/>
                  </a:lnTo>
                  <a:cubicBezTo>
                    <a:pt x="1679" y="10413"/>
                    <a:pt x="1643" y="10535"/>
                    <a:pt x="1653" y="10566"/>
                  </a:cubicBezTo>
                  <a:cubicBezTo>
                    <a:pt x="1663" y="10596"/>
                    <a:pt x="1724" y="10922"/>
                    <a:pt x="1724" y="10922"/>
                  </a:cubicBezTo>
                  <a:lnTo>
                    <a:pt x="1791" y="11115"/>
                  </a:lnTo>
                  <a:lnTo>
                    <a:pt x="1714" y="11156"/>
                  </a:lnTo>
                  <a:lnTo>
                    <a:pt x="1577" y="11034"/>
                  </a:lnTo>
                  <a:lnTo>
                    <a:pt x="1414" y="10952"/>
                  </a:lnTo>
                  <a:lnTo>
                    <a:pt x="1282" y="10759"/>
                  </a:lnTo>
                  <a:cubicBezTo>
                    <a:pt x="1282" y="10759"/>
                    <a:pt x="1185" y="10963"/>
                    <a:pt x="1201" y="10983"/>
                  </a:cubicBezTo>
                  <a:cubicBezTo>
                    <a:pt x="1216" y="11003"/>
                    <a:pt x="1328" y="11278"/>
                    <a:pt x="1328" y="11278"/>
                  </a:cubicBezTo>
                  <a:lnTo>
                    <a:pt x="1419" y="11217"/>
                  </a:lnTo>
                  <a:lnTo>
                    <a:pt x="1455" y="11512"/>
                  </a:lnTo>
                  <a:lnTo>
                    <a:pt x="1379" y="11522"/>
                  </a:lnTo>
                  <a:lnTo>
                    <a:pt x="1231" y="11502"/>
                  </a:lnTo>
                  <a:lnTo>
                    <a:pt x="1104" y="11278"/>
                  </a:lnTo>
                  <a:lnTo>
                    <a:pt x="1012" y="11166"/>
                  </a:lnTo>
                  <a:lnTo>
                    <a:pt x="951" y="10881"/>
                  </a:lnTo>
                  <a:lnTo>
                    <a:pt x="946" y="10606"/>
                  </a:lnTo>
                  <a:lnTo>
                    <a:pt x="967" y="10464"/>
                  </a:lnTo>
                  <a:lnTo>
                    <a:pt x="977" y="10270"/>
                  </a:lnTo>
                  <a:lnTo>
                    <a:pt x="880" y="10087"/>
                  </a:lnTo>
                  <a:lnTo>
                    <a:pt x="794" y="9904"/>
                  </a:lnTo>
                  <a:lnTo>
                    <a:pt x="717" y="9731"/>
                  </a:lnTo>
                  <a:lnTo>
                    <a:pt x="641" y="9751"/>
                  </a:lnTo>
                  <a:lnTo>
                    <a:pt x="641" y="9568"/>
                  </a:lnTo>
                  <a:lnTo>
                    <a:pt x="646" y="9426"/>
                  </a:lnTo>
                  <a:lnTo>
                    <a:pt x="753" y="9497"/>
                  </a:lnTo>
                  <a:lnTo>
                    <a:pt x="794" y="9650"/>
                  </a:lnTo>
                  <a:lnTo>
                    <a:pt x="916" y="9751"/>
                  </a:lnTo>
                  <a:lnTo>
                    <a:pt x="1033" y="9853"/>
                  </a:lnTo>
                  <a:lnTo>
                    <a:pt x="1221" y="9985"/>
                  </a:lnTo>
                  <a:lnTo>
                    <a:pt x="1328" y="10097"/>
                  </a:lnTo>
                  <a:lnTo>
                    <a:pt x="1521" y="10179"/>
                  </a:lnTo>
                  <a:lnTo>
                    <a:pt x="1658" y="10026"/>
                  </a:lnTo>
                  <a:lnTo>
                    <a:pt x="1775" y="9833"/>
                  </a:lnTo>
                  <a:lnTo>
                    <a:pt x="1887" y="9507"/>
                  </a:lnTo>
                  <a:lnTo>
                    <a:pt x="1857" y="9314"/>
                  </a:lnTo>
                  <a:lnTo>
                    <a:pt x="1811" y="9069"/>
                  </a:lnTo>
                  <a:lnTo>
                    <a:pt x="1658" y="8815"/>
                  </a:lnTo>
                  <a:lnTo>
                    <a:pt x="1506" y="8642"/>
                  </a:lnTo>
                  <a:lnTo>
                    <a:pt x="1348" y="8316"/>
                  </a:lnTo>
                  <a:lnTo>
                    <a:pt x="1206" y="8062"/>
                  </a:lnTo>
                  <a:lnTo>
                    <a:pt x="1002" y="7889"/>
                  </a:lnTo>
                  <a:lnTo>
                    <a:pt x="834" y="7878"/>
                  </a:lnTo>
                  <a:lnTo>
                    <a:pt x="717" y="7807"/>
                  </a:lnTo>
                  <a:lnTo>
                    <a:pt x="636" y="7624"/>
                  </a:lnTo>
                  <a:lnTo>
                    <a:pt x="534" y="7583"/>
                  </a:lnTo>
                  <a:lnTo>
                    <a:pt x="478" y="7695"/>
                  </a:lnTo>
                  <a:lnTo>
                    <a:pt x="376" y="7654"/>
                  </a:lnTo>
                  <a:lnTo>
                    <a:pt x="346" y="7776"/>
                  </a:lnTo>
                  <a:lnTo>
                    <a:pt x="259" y="7878"/>
                  </a:lnTo>
                  <a:lnTo>
                    <a:pt x="229" y="8082"/>
                  </a:lnTo>
                  <a:lnTo>
                    <a:pt x="183" y="8072"/>
                  </a:lnTo>
                  <a:lnTo>
                    <a:pt x="142" y="8245"/>
                  </a:lnTo>
                  <a:lnTo>
                    <a:pt x="142" y="8377"/>
                  </a:lnTo>
                  <a:lnTo>
                    <a:pt x="188" y="8581"/>
                  </a:lnTo>
                  <a:lnTo>
                    <a:pt x="305" y="8825"/>
                  </a:lnTo>
                  <a:lnTo>
                    <a:pt x="341" y="9039"/>
                  </a:lnTo>
                  <a:lnTo>
                    <a:pt x="376" y="9079"/>
                  </a:lnTo>
                  <a:lnTo>
                    <a:pt x="234" y="9548"/>
                  </a:lnTo>
                  <a:lnTo>
                    <a:pt x="376" y="10352"/>
                  </a:lnTo>
                  <a:lnTo>
                    <a:pt x="351" y="10413"/>
                  </a:lnTo>
                  <a:lnTo>
                    <a:pt x="341" y="10647"/>
                  </a:lnTo>
                  <a:lnTo>
                    <a:pt x="351" y="10881"/>
                  </a:lnTo>
                  <a:lnTo>
                    <a:pt x="392" y="11013"/>
                  </a:lnTo>
                  <a:lnTo>
                    <a:pt x="402" y="11227"/>
                  </a:lnTo>
                  <a:lnTo>
                    <a:pt x="448" y="11370"/>
                  </a:lnTo>
                  <a:lnTo>
                    <a:pt x="381" y="11573"/>
                  </a:lnTo>
                  <a:lnTo>
                    <a:pt x="443" y="11767"/>
                  </a:lnTo>
                  <a:lnTo>
                    <a:pt x="519" y="11828"/>
                  </a:lnTo>
                  <a:lnTo>
                    <a:pt x="539" y="12011"/>
                  </a:lnTo>
                  <a:lnTo>
                    <a:pt x="575" y="12072"/>
                  </a:lnTo>
                  <a:lnTo>
                    <a:pt x="554" y="12225"/>
                  </a:lnTo>
                  <a:lnTo>
                    <a:pt x="458" y="12408"/>
                  </a:lnTo>
                  <a:lnTo>
                    <a:pt x="366" y="12591"/>
                  </a:lnTo>
                  <a:lnTo>
                    <a:pt x="295" y="12835"/>
                  </a:lnTo>
                  <a:lnTo>
                    <a:pt x="234" y="13059"/>
                  </a:lnTo>
                  <a:lnTo>
                    <a:pt x="122" y="13243"/>
                  </a:lnTo>
                  <a:lnTo>
                    <a:pt x="51" y="13436"/>
                  </a:lnTo>
                  <a:lnTo>
                    <a:pt x="153" y="13365"/>
                  </a:lnTo>
                  <a:lnTo>
                    <a:pt x="163" y="13477"/>
                  </a:lnTo>
                  <a:lnTo>
                    <a:pt x="259" y="13619"/>
                  </a:lnTo>
                  <a:lnTo>
                    <a:pt x="310" y="13609"/>
                  </a:lnTo>
                  <a:lnTo>
                    <a:pt x="376" y="13762"/>
                  </a:lnTo>
                  <a:lnTo>
                    <a:pt x="259" y="13751"/>
                  </a:lnTo>
                  <a:lnTo>
                    <a:pt x="209" y="13762"/>
                  </a:lnTo>
                  <a:lnTo>
                    <a:pt x="117" y="13863"/>
                  </a:lnTo>
                  <a:lnTo>
                    <a:pt x="76" y="13975"/>
                  </a:lnTo>
                  <a:lnTo>
                    <a:pt x="86" y="14138"/>
                  </a:lnTo>
                  <a:lnTo>
                    <a:pt x="0" y="14311"/>
                  </a:lnTo>
                  <a:lnTo>
                    <a:pt x="61" y="14657"/>
                  </a:lnTo>
                  <a:lnTo>
                    <a:pt x="112" y="14769"/>
                  </a:lnTo>
                  <a:lnTo>
                    <a:pt x="137" y="14963"/>
                  </a:lnTo>
                  <a:lnTo>
                    <a:pt x="142" y="15268"/>
                  </a:lnTo>
                  <a:lnTo>
                    <a:pt x="137" y="15472"/>
                  </a:lnTo>
                  <a:lnTo>
                    <a:pt x="158" y="15584"/>
                  </a:lnTo>
                  <a:lnTo>
                    <a:pt x="346" y="15624"/>
                  </a:lnTo>
                  <a:lnTo>
                    <a:pt x="371" y="15736"/>
                  </a:lnTo>
                  <a:lnTo>
                    <a:pt x="478" y="15706"/>
                  </a:lnTo>
                  <a:lnTo>
                    <a:pt x="519" y="16093"/>
                  </a:lnTo>
                  <a:lnTo>
                    <a:pt x="565" y="16398"/>
                  </a:lnTo>
                  <a:lnTo>
                    <a:pt x="636" y="16540"/>
                  </a:lnTo>
                  <a:lnTo>
                    <a:pt x="641" y="16663"/>
                  </a:lnTo>
                  <a:lnTo>
                    <a:pt x="712" y="16785"/>
                  </a:lnTo>
                  <a:lnTo>
                    <a:pt x="677" y="16978"/>
                  </a:lnTo>
                  <a:lnTo>
                    <a:pt x="575" y="16968"/>
                  </a:lnTo>
                  <a:lnTo>
                    <a:pt x="595" y="17131"/>
                  </a:lnTo>
                  <a:lnTo>
                    <a:pt x="621" y="17365"/>
                  </a:lnTo>
                  <a:lnTo>
                    <a:pt x="707" y="17334"/>
                  </a:lnTo>
                  <a:lnTo>
                    <a:pt x="783" y="17324"/>
                  </a:lnTo>
                  <a:lnTo>
                    <a:pt x="880" y="17324"/>
                  </a:lnTo>
                  <a:lnTo>
                    <a:pt x="941" y="17487"/>
                  </a:lnTo>
                  <a:lnTo>
                    <a:pt x="961" y="17792"/>
                  </a:lnTo>
                  <a:lnTo>
                    <a:pt x="1053" y="17803"/>
                  </a:lnTo>
                  <a:lnTo>
                    <a:pt x="1099" y="18047"/>
                  </a:lnTo>
                  <a:lnTo>
                    <a:pt x="1119" y="18149"/>
                  </a:lnTo>
                  <a:lnTo>
                    <a:pt x="1226" y="18128"/>
                  </a:lnTo>
                  <a:lnTo>
                    <a:pt x="1312" y="18200"/>
                  </a:lnTo>
                  <a:lnTo>
                    <a:pt x="1389" y="18108"/>
                  </a:lnTo>
                  <a:lnTo>
                    <a:pt x="1435" y="18230"/>
                  </a:lnTo>
                  <a:lnTo>
                    <a:pt x="1506" y="18291"/>
                  </a:lnTo>
                  <a:lnTo>
                    <a:pt x="1577" y="18403"/>
                  </a:lnTo>
                  <a:lnTo>
                    <a:pt x="1613" y="18393"/>
                  </a:lnTo>
                  <a:lnTo>
                    <a:pt x="1643" y="18474"/>
                  </a:lnTo>
                  <a:lnTo>
                    <a:pt x="1725" y="18485"/>
                  </a:lnTo>
                  <a:lnTo>
                    <a:pt x="1699" y="18668"/>
                  </a:lnTo>
                  <a:lnTo>
                    <a:pt x="1684" y="18770"/>
                  </a:lnTo>
                  <a:lnTo>
                    <a:pt x="1735" y="18973"/>
                  </a:lnTo>
                  <a:lnTo>
                    <a:pt x="1684" y="19136"/>
                  </a:lnTo>
                  <a:lnTo>
                    <a:pt x="1602" y="19146"/>
                  </a:lnTo>
                  <a:lnTo>
                    <a:pt x="1546" y="19258"/>
                  </a:lnTo>
                  <a:lnTo>
                    <a:pt x="1470" y="19350"/>
                  </a:lnTo>
                  <a:lnTo>
                    <a:pt x="1496" y="19472"/>
                  </a:lnTo>
                  <a:lnTo>
                    <a:pt x="1608" y="19472"/>
                  </a:lnTo>
                  <a:lnTo>
                    <a:pt x="1485" y="19635"/>
                  </a:lnTo>
                  <a:lnTo>
                    <a:pt x="1374" y="19676"/>
                  </a:lnTo>
                  <a:lnTo>
                    <a:pt x="1470" y="19910"/>
                  </a:lnTo>
                  <a:lnTo>
                    <a:pt x="1394" y="19930"/>
                  </a:lnTo>
                  <a:lnTo>
                    <a:pt x="1328" y="20103"/>
                  </a:lnTo>
                  <a:lnTo>
                    <a:pt x="1262" y="20164"/>
                  </a:lnTo>
                  <a:lnTo>
                    <a:pt x="1231" y="20225"/>
                  </a:lnTo>
                  <a:lnTo>
                    <a:pt x="1312" y="20317"/>
                  </a:lnTo>
                  <a:lnTo>
                    <a:pt x="1358" y="20459"/>
                  </a:lnTo>
                  <a:lnTo>
                    <a:pt x="1521" y="20592"/>
                  </a:lnTo>
                  <a:cubicBezTo>
                    <a:pt x="1521" y="20592"/>
                    <a:pt x="1562" y="20622"/>
                    <a:pt x="1577" y="20643"/>
                  </a:cubicBezTo>
                  <a:cubicBezTo>
                    <a:pt x="1592" y="20663"/>
                    <a:pt x="1623" y="20826"/>
                    <a:pt x="1623" y="208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 dirty="0"/>
            </a:p>
          </p:txBody>
        </p:sp>
        <p:sp>
          <p:nvSpPr>
            <p:cNvPr id="2888" name="Shape"/>
            <p:cNvSpPr/>
            <p:nvPr/>
          </p:nvSpPr>
          <p:spPr>
            <a:xfrm>
              <a:off x="10010443" y="2125929"/>
              <a:ext cx="176604" cy="11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1" y="2090"/>
                  </a:moveTo>
                  <a:lnTo>
                    <a:pt x="0" y="12542"/>
                  </a:lnTo>
                  <a:lnTo>
                    <a:pt x="1379" y="21600"/>
                  </a:lnTo>
                  <a:lnTo>
                    <a:pt x="11489" y="17419"/>
                  </a:lnTo>
                  <a:lnTo>
                    <a:pt x="18842" y="18813"/>
                  </a:lnTo>
                  <a:lnTo>
                    <a:pt x="21600" y="7665"/>
                  </a:lnTo>
                  <a:lnTo>
                    <a:pt x="15167" y="0"/>
                  </a:lnTo>
                  <a:cubicBezTo>
                    <a:pt x="15167" y="0"/>
                    <a:pt x="10111" y="2090"/>
                    <a:pt x="10111" y="20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9" name="Shape"/>
            <p:cNvSpPr/>
            <p:nvPr/>
          </p:nvSpPr>
          <p:spPr>
            <a:xfrm>
              <a:off x="8105302" y="1681220"/>
              <a:ext cx="195408" cy="18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23" y="21185"/>
                  </a:moveTo>
                  <a:lnTo>
                    <a:pt x="6231" y="19524"/>
                  </a:lnTo>
                  <a:lnTo>
                    <a:pt x="0" y="18693"/>
                  </a:lnTo>
                  <a:lnTo>
                    <a:pt x="4984" y="14123"/>
                  </a:lnTo>
                  <a:lnTo>
                    <a:pt x="5816" y="8723"/>
                  </a:lnTo>
                  <a:lnTo>
                    <a:pt x="0" y="5816"/>
                  </a:lnTo>
                  <a:lnTo>
                    <a:pt x="2077" y="0"/>
                  </a:lnTo>
                  <a:lnTo>
                    <a:pt x="7477" y="0"/>
                  </a:lnTo>
                  <a:lnTo>
                    <a:pt x="6645" y="7892"/>
                  </a:lnTo>
                  <a:lnTo>
                    <a:pt x="8723" y="9553"/>
                  </a:lnTo>
                  <a:lnTo>
                    <a:pt x="12046" y="8307"/>
                  </a:lnTo>
                  <a:lnTo>
                    <a:pt x="17862" y="10384"/>
                  </a:lnTo>
                  <a:lnTo>
                    <a:pt x="21185" y="15369"/>
                  </a:lnTo>
                  <a:lnTo>
                    <a:pt x="21600" y="21600"/>
                  </a:lnTo>
                  <a:cubicBezTo>
                    <a:pt x="21600" y="21600"/>
                    <a:pt x="19523" y="21185"/>
                    <a:pt x="19523" y="211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0" name="Shape"/>
            <p:cNvSpPr/>
            <p:nvPr/>
          </p:nvSpPr>
          <p:spPr>
            <a:xfrm>
              <a:off x="7981296" y="1323282"/>
              <a:ext cx="409595" cy="27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47" y="18190"/>
                  </a:moveTo>
                  <a:lnTo>
                    <a:pt x="4756" y="21600"/>
                  </a:lnTo>
                  <a:lnTo>
                    <a:pt x="1387" y="17621"/>
                  </a:lnTo>
                  <a:lnTo>
                    <a:pt x="1387" y="11937"/>
                  </a:lnTo>
                  <a:lnTo>
                    <a:pt x="0" y="9095"/>
                  </a:lnTo>
                  <a:lnTo>
                    <a:pt x="2180" y="4263"/>
                  </a:lnTo>
                  <a:lnTo>
                    <a:pt x="3765" y="0"/>
                  </a:lnTo>
                  <a:lnTo>
                    <a:pt x="7134" y="2558"/>
                  </a:lnTo>
                  <a:lnTo>
                    <a:pt x="7729" y="7390"/>
                  </a:lnTo>
                  <a:lnTo>
                    <a:pt x="8918" y="9095"/>
                  </a:lnTo>
                  <a:lnTo>
                    <a:pt x="10503" y="7958"/>
                  </a:lnTo>
                  <a:lnTo>
                    <a:pt x="10305" y="3695"/>
                  </a:lnTo>
                  <a:lnTo>
                    <a:pt x="12287" y="2843"/>
                  </a:lnTo>
                  <a:lnTo>
                    <a:pt x="16052" y="6822"/>
                  </a:lnTo>
                  <a:lnTo>
                    <a:pt x="17439" y="8243"/>
                  </a:lnTo>
                  <a:lnTo>
                    <a:pt x="20411" y="9096"/>
                  </a:lnTo>
                  <a:lnTo>
                    <a:pt x="21600" y="10517"/>
                  </a:lnTo>
                  <a:lnTo>
                    <a:pt x="19619" y="13927"/>
                  </a:lnTo>
                  <a:lnTo>
                    <a:pt x="18628" y="17338"/>
                  </a:lnTo>
                  <a:lnTo>
                    <a:pt x="16250" y="15633"/>
                  </a:lnTo>
                  <a:lnTo>
                    <a:pt x="16250" y="10801"/>
                  </a:lnTo>
                  <a:lnTo>
                    <a:pt x="13277" y="8812"/>
                  </a:lnTo>
                  <a:lnTo>
                    <a:pt x="14664" y="14211"/>
                  </a:lnTo>
                  <a:lnTo>
                    <a:pt x="15259" y="16769"/>
                  </a:lnTo>
                  <a:lnTo>
                    <a:pt x="17240" y="17906"/>
                  </a:lnTo>
                  <a:lnTo>
                    <a:pt x="15259" y="19611"/>
                  </a:lnTo>
                  <a:lnTo>
                    <a:pt x="12683" y="19327"/>
                  </a:lnTo>
                  <a:lnTo>
                    <a:pt x="10701" y="19611"/>
                  </a:lnTo>
                  <a:lnTo>
                    <a:pt x="7332" y="21316"/>
                  </a:lnTo>
                  <a:lnTo>
                    <a:pt x="6936" y="18474"/>
                  </a:lnTo>
                  <a:cubicBezTo>
                    <a:pt x="6936" y="18474"/>
                    <a:pt x="5747" y="18190"/>
                    <a:pt x="5747" y="181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1" name="Shape"/>
            <p:cNvSpPr/>
            <p:nvPr/>
          </p:nvSpPr>
          <p:spPr>
            <a:xfrm>
              <a:off x="8443491" y="1453441"/>
              <a:ext cx="214200" cy="15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74" y="7854"/>
                  </a:lnTo>
                  <a:lnTo>
                    <a:pt x="4169" y="14236"/>
                  </a:lnTo>
                  <a:lnTo>
                    <a:pt x="11748" y="20127"/>
                  </a:lnTo>
                  <a:lnTo>
                    <a:pt x="18568" y="21600"/>
                  </a:lnTo>
                  <a:lnTo>
                    <a:pt x="21600" y="16691"/>
                  </a:lnTo>
                  <a:lnTo>
                    <a:pt x="17431" y="9818"/>
                  </a:lnTo>
                  <a:lnTo>
                    <a:pt x="12126" y="8345"/>
                  </a:lnTo>
                  <a:lnTo>
                    <a:pt x="7957" y="5399"/>
                  </a:lnTo>
                  <a:cubicBezTo>
                    <a:pt x="7957" y="53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2" name="Shape"/>
            <p:cNvSpPr/>
            <p:nvPr/>
          </p:nvSpPr>
          <p:spPr>
            <a:xfrm>
              <a:off x="5737967" y="97619"/>
              <a:ext cx="698928" cy="85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8" y="0"/>
                  </a:moveTo>
                  <a:lnTo>
                    <a:pt x="6097" y="2614"/>
                  </a:lnTo>
                  <a:lnTo>
                    <a:pt x="1916" y="3852"/>
                  </a:lnTo>
                  <a:lnTo>
                    <a:pt x="1742" y="6054"/>
                  </a:lnTo>
                  <a:lnTo>
                    <a:pt x="3310" y="8117"/>
                  </a:lnTo>
                  <a:lnTo>
                    <a:pt x="4181" y="9080"/>
                  </a:lnTo>
                  <a:lnTo>
                    <a:pt x="2265" y="9631"/>
                  </a:lnTo>
                  <a:lnTo>
                    <a:pt x="0" y="8943"/>
                  </a:lnTo>
                  <a:lnTo>
                    <a:pt x="1045" y="11282"/>
                  </a:lnTo>
                  <a:lnTo>
                    <a:pt x="2961" y="10869"/>
                  </a:lnTo>
                  <a:lnTo>
                    <a:pt x="4355" y="10043"/>
                  </a:lnTo>
                  <a:lnTo>
                    <a:pt x="4703" y="10594"/>
                  </a:lnTo>
                  <a:lnTo>
                    <a:pt x="2961" y="12520"/>
                  </a:lnTo>
                  <a:lnTo>
                    <a:pt x="4877" y="13758"/>
                  </a:lnTo>
                  <a:lnTo>
                    <a:pt x="5574" y="15134"/>
                  </a:lnTo>
                  <a:lnTo>
                    <a:pt x="7490" y="15271"/>
                  </a:lnTo>
                  <a:lnTo>
                    <a:pt x="8535" y="16647"/>
                  </a:lnTo>
                  <a:lnTo>
                    <a:pt x="11497" y="16922"/>
                  </a:lnTo>
                  <a:lnTo>
                    <a:pt x="13413" y="15822"/>
                  </a:lnTo>
                  <a:lnTo>
                    <a:pt x="15503" y="16510"/>
                  </a:lnTo>
                  <a:lnTo>
                    <a:pt x="14110" y="19124"/>
                  </a:lnTo>
                  <a:lnTo>
                    <a:pt x="13587" y="21600"/>
                  </a:lnTo>
                  <a:lnTo>
                    <a:pt x="15503" y="20912"/>
                  </a:lnTo>
                  <a:lnTo>
                    <a:pt x="19510" y="20775"/>
                  </a:lnTo>
                  <a:lnTo>
                    <a:pt x="21426" y="19124"/>
                  </a:lnTo>
                  <a:lnTo>
                    <a:pt x="21600" y="17335"/>
                  </a:lnTo>
                  <a:lnTo>
                    <a:pt x="19510" y="15684"/>
                  </a:lnTo>
                  <a:lnTo>
                    <a:pt x="18116" y="14859"/>
                  </a:lnTo>
                  <a:lnTo>
                    <a:pt x="17768" y="13483"/>
                  </a:lnTo>
                  <a:lnTo>
                    <a:pt x="16200" y="13208"/>
                  </a:lnTo>
                  <a:lnTo>
                    <a:pt x="15677" y="15134"/>
                  </a:lnTo>
                  <a:lnTo>
                    <a:pt x="15416" y="16234"/>
                  </a:lnTo>
                  <a:lnTo>
                    <a:pt x="13761" y="15684"/>
                  </a:lnTo>
                  <a:lnTo>
                    <a:pt x="13065" y="14239"/>
                  </a:lnTo>
                  <a:lnTo>
                    <a:pt x="13239" y="12589"/>
                  </a:lnTo>
                  <a:lnTo>
                    <a:pt x="13500" y="11213"/>
                  </a:lnTo>
                  <a:lnTo>
                    <a:pt x="13065" y="9699"/>
                  </a:lnTo>
                  <a:lnTo>
                    <a:pt x="11932" y="9080"/>
                  </a:lnTo>
                  <a:lnTo>
                    <a:pt x="11061" y="9631"/>
                  </a:lnTo>
                  <a:lnTo>
                    <a:pt x="9842" y="8599"/>
                  </a:lnTo>
                  <a:lnTo>
                    <a:pt x="9319" y="8186"/>
                  </a:lnTo>
                  <a:lnTo>
                    <a:pt x="6532" y="8668"/>
                  </a:lnTo>
                  <a:lnTo>
                    <a:pt x="5139" y="9424"/>
                  </a:lnTo>
                  <a:lnTo>
                    <a:pt x="5139" y="10250"/>
                  </a:lnTo>
                  <a:lnTo>
                    <a:pt x="4355" y="9631"/>
                  </a:lnTo>
                  <a:lnTo>
                    <a:pt x="4442" y="9011"/>
                  </a:lnTo>
                  <a:lnTo>
                    <a:pt x="5226" y="8668"/>
                  </a:lnTo>
                  <a:lnTo>
                    <a:pt x="6271" y="7980"/>
                  </a:lnTo>
                  <a:lnTo>
                    <a:pt x="7229" y="7223"/>
                  </a:lnTo>
                  <a:lnTo>
                    <a:pt x="8884" y="7223"/>
                  </a:lnTo>
                  <a:lnTo>
                    <a:pt x="9406" y="6879"/>
                  </a:lnTo>
                  <a:lnTo>
                    <a:pt x="9145" y="5572"/>
                  </a:lnTo>
                  <a:lnTo>
                    <a:pt x="10103" y="4334"/>
                  </a:lnTo>
                  <a:lnTo>
                    <a:pt x="9581" y="2958"/>
                  </a:lnTo>
                  <a:lnTo>
                    <a:pt x="8274" y="2476"/>
                  </a:lnTo>
                  <a:lnTo>
                    <a:pt x="7752" y="275"/>
                  </a:lnTo>
                  <a:cubicBezTo>
                    <a:pt x="7752" y="275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3" name="Shape"/>
            <p:cNvSpPr/>
            <p:nvPr/>
          </p:nvSpPr>
          <p:spPr>
            <a:xfrm>
              <a:off x="3799007" y="1171430"/>
              <a:ext cx="868035" cy="109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23" y="0"/>
                  </a:moveTo>
                  <a:lnTo>
                    <a:pt x="18234" y="639"/>
                  </a:lnTo>
                  <a:lnTo>
                    <a:pt x="16270" y="1989"/>
                  </a:lnTo>
                  <a:lnTo>
                    <a:pt x="14213" y="3055"/>
                  </a:lnTo>
                  <a:lnTo>
                    <a:pt x="12811" y="2842"/>
                  </a:lnTo>
                  <a:lnTo>
                    <a:pt x="10940" y="3553"/>
                  </a:lnTo>
                  <a:lnTo>
                    <a:pt x="9351" y="4547"/>
                  </a:lnTo>
                  <a:lnTo>
                    <a:pt x="7574" y="5755"/>
                  </a:lnTo>
                  <a:lnTo>
                    <a:pt x="7294" y="6821"/>
                  </a:lnTo>
                  <a:lnTo>
                    <a:pt x="5330" y="7176"/>
                  </a:lnTo>
                  <a:lnTo>
                    <a:pt x="5423" y="8526"/>
                  </a:lnTo>
                  <a:lnTo>
                    <a:pt x="5423" y="9663"/>
                  </a:lnTo>
                  <a:lnTo>
                    <a:pt x="4395" y="10303"/>
                  </a:lnTo>
                  <a:lnTo>
                    <a:pt x="3553" y="11724"/>
                  </a:lnTo>
                  <a:lnTo>
                    <a:pt x="4395" y="12150"/>
                  </a:lnTo>
                  <a:lnTo>
                    <a:pt x="3366" y="13003"/>
                  </a:lnTo>
                  <a:lnTo>
                    <a:pt x="3179" y="13642"/>
                  </a:lnTo>
                  <a:lnTo>
                    <a:pt x="1964" y="14708"/>
                  </a:lnTo>
                  <a:lnTo>
                    <a:pt x="1215" y="15490"/>
                  </a:lnTo>
                  <a:lnTo>
                    <a:pt x="1777" y="16342"/>
                  </a:lnTo>
                  <a:lnTo>
                    <a:pt x="1215" y="17337"/>
                  </a:lnTo>
                  <a:lnTo>
                    <a:pt x="0" y="17195"/>
                  </a:lnTo>
                  <a:lnTo>
                    <a:pt x="374" y="18474"/>
                  </a:lnTo>
                  <a:lnTo>
                    <a:pt x="1403" y="19184"/>
                  </a:lnTo>
                  <a:lnTo>
                    <a:pt x="1777" y="18829"/>
                  </a:lnTo>
                  <a:lnTo>
                    <a:pt x="2805" y="19682"/>
                  </a:lnTo>
                  <a:lnTo>
                    <a:pt x="2525" y="20250"/>
                  </a:lnTo>
                  <a:lnTo>
                    <a:pt x="2712" y="20890"/>
                  </a:lnTo>
                  <a:lnTo>
                    <a:pt x="4301" y="21174"/>
                  </a:lnTo>
                  <a:lnTo>
                    <a:pt x="5517" y="21458"/>
                  </a:lnTo>
                  <a:lnTo>
                    <a:pt x="6826" y="21245"/>
                  </a:lnTo>
                  <a:lnTo>
                    <a:pt x="7387" y="21600"/>
                  </a:lnTo>
                  <a:lnTo>
                    <a:pt x="7668" y="21103"/>
                  </a:lnTo>
                  <a:lnTo>
                    <a:pt x="6546" y="20534"/>
                  </a:lnTo>
                  <a:lnTo>
                    <a:pt x="5891" y="19611"/>
                  </a:lnTo>
                  <a:lnTo>
                    <a:pt x="5237" y="18118"/>
                  </a:lnTo>
                  <a:lnTo>
                    <a:pt x="5143" y="17053"/>
                  </a:lnTo>
                  <a:lnTo>
                    <a:pt x="5050" y="15276"/>
                  </a:lnTo>
                  <a:lnTo>
                    <a:pt x="6172" y="14495"/>
                  </a:lnTo>
                  <a:lnTo>
                    <a:pt x="6640" y="13287"/>
                  </a:lnTo>
                  <a:lnTo>
                    <a:pt x="7294" y="12008"/>
                  </a:lnTo>
                  <a:lnTo>
                    <a:pt x="7668" y="10942"/>
                  </a:lnTo>
                  <a:lnTo>
                    <a:pt x="8322" y="11155"/>
                  </a:lnTo>
                  <a:lnTo>
                    <a:pt x="8603" y="10018"/>
                  </a:lnTo>
                  <a:lnTo>
                    <a:pt x="8977" y="9095"/>
                  </a:lnTo>
                  <a:lnTo>
                    <a:pt x="9725" y="8953"/>
                  </a:lnTo>
                  <a:lnTo>
                    <a:pt x="10473" y="9237"/>
                  </a:lnTo>
                  <a:lnTo>
                    <a:pt x="10847" y="8242"/>
                  </a:lnTo>
                  <a:lnTo>
                    <a:pt x="11501" y="7176"/>
                  </a:lnTo>
                  <a:lnTo>
                    <a:pt x="12156" y="7034"/>
                  </a:lnTo>
                  <a:lnTo>
                    <a:pt x="13558" y="5897"/>
                  </a:lnTo>
                  <a:lnTo>
                    <a:pt x="14868" y="5400"/>
                  </a:lnTo>
                  <a:lnTo>
                    <a:pt x="15803" y="5400"/>
                  </a:lnTo>
                  <a:lnTo>
                    <a:pt x="17392" y="4405"/>
                  </a:lnTo>
                  <a:lnTo>
                    <a:pt x="19449" y="3623"/>
                  </a:lnTo>
                  <a:lnTo>
                    <a:pt x="20758" y="3126"/>
                  </a:lnTo>
                  <a:lnTo>
                    <a:pt x="21039" y="2487"/>
                  </a:lnTo>
                  <a:lnTo>
                    <a:pt x="21600" y="1918"/>
                  </a:lnTo>
                  <a:lnTo>
                    <a:pt x="21132" y="1492"/>
                  </a:lnTo>
                  <a:lnTo>
                    <a:pt x="21413" y="781"/>
                  </a:lnTo>
                  <a:lnTo>
                    <a:pt x="20384" y="213"/>
                  </a:lnTo>
                  <a:cubicBezTo>
                    <a:pt x="20384" y="213"/>
                    <a:pt x="19823" y="0"/>
                    <a:pt x="1982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4" name="Shape"/>
            <p:cNvSpPr/>
            <p:nvPr/>
          </p:nvSpPr>
          <p:spPr>
            <a:xfrm>
              <a:off x="3618639" y="2429633"/>
              <a:ext cx="116486" cy="9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65" y="0"/>
                  </a:moveTo>
                  <a:lnTo>
                    <a:pt x="0" y="9504"/>
                  </a:lnTo>
                  <a:lnTo>
                    <a:pt x="2787" y="21600"/>
                  </a:lnTo>
                  <a:lnTo>
                    <a:pt x="15329" y="19008"/>
                  </a:lnTo>
                  <a:lnTo>
                    <a:pt x="21600" y="6912"/>
                  </a:lnTo>
                  <a:lnTo>
                    <a:pt x="15329" y="0"/>
                  </a:lnTo>
                  <a:cubicBezTo>
                    <a:pt x="15329" y="0"/>
                    <a:pt x="7665" y="0"/>
                    <a:pt x="7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5" name="Shape"/>
            <p:cNvSpPr/>
            <p:nvPr/>
          </p:nvSpPr>
          <p:spPr>
            <a:xfrm>
              <a:off x="2265876" y="3883075"/>
              <a:ext cx="152187" cy="8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0" y="21268"/>
                  </a:moveTo>
                  <a:lnTo>
                    <a:pt x="14000" y="21600"/>
                  </a:lnTo>
                  <a:lnTo>
                    <a:pt x="8200" y="18277"/>
                  </a:lnTo>
                  <a:lnTo>
                    <a:pt x="2000" y="18609"/>
                  </a:lnTo>
                  <a:lnTo>
                    <a:pt x="0" y="18609"/>
                  </a:lnTo>
                  <a:lnTo>
                    <a:pt x="2000" y="14954"/>
                  </a:lnTo>
                  <a:lnTo>
                    <a:pt x="800" y="11298"/>
                  </a:lnTo>
                  <a:lnTo>
                    <a:pt x="5200" y="9637"/>
                  </a:lnTo>
                  <a:lnTo>
                    <a:pt x="5600" y="12960"/>
                  </a:lnTo>
                  <a:lnTo>
                    <a:pt x="7800" y="9969"/>
                  </a:lnTo>
                  <a:lnTo>
                    <a:pt x="7200" y="3988"/>
                  </a:lnTo>
                  <a:lnTo>
                    <a:pt x="8800" y="2658"/>
                  </a:lnTo>
                  <a:lnTo>
                    <a:pt x="8200" y="0"/>
                  </a:lnTo>
                  <a:lnTo>
                    <a:pt x="11200" y="3323"/>
                  </a:lnTo>
                  <a:lnTo>
                    <a:pt x="15600" y="5982"/>
                  </a:lnTo>
                  <a:lnTo>
                    <a:pt x="21200" y="8972"/>
                  </a:lnTo>
                  <a:lnTo>
                    <a:pt x="21600" y="14289"/>
                  </a:lnTo>
                  <a:lnTo>
                    <a:pt x="21400" y="18609"/>
                  </a:lnTo>
                  <a:cubicBezTo>
                    <a:pt x="21400" y="18609"/>
                    <a:pt x="20600" y="21268"/>
                    <a:pt x="20600" y="212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6" name="Shape"/>
            <p:cNvSpPr/>
            <p:nvPr/>
          </p:nvSpPr>
          <p:spPr>
            <a:xfrm>
              <a:off x="4340112" y="54232"/>
              <a:ext cx="124004" cy="16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0"/>
                  </a:moveTo>
                  <a:lnTo>
                    <a:pt x="6382" y="5400"/>
                  </a:lnTo>
                  <a:lnTo>
                    <a:pt x="0" y="15120"/>
                  </a:lnTo>
                  <a:lnTo>
                    <a:pt x="5891" y="21600"/>
                  </a:lnTo>
                  <a:lnTo>
                    <a:pt x="11291" y="17280"/>
                  </a:lnTo>
                  <a:lnTo>
                    <a:pt x="21600" y="16560"/>
                  </a:lnTo>
                  <a:lnTo>
                    <a:pt x="17673" y="8280"/>
                  </a:lnTo>
                  <a:lnTo>
                    <a:pt x="18655" y="360"/>
                  </a:lnTo>
                  <a:cubicBezTo>
                    <a:pt x="18655" y="360"/>
                    <a:pt x="14236" y="0"/>
                    <a:pt x="14236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7" name="Shape"/>
            <p:cNvSpPr/>
            <p:nvPr/>
          </p:nvSpPr>
          <p:spPr>
            <a:xfrm>
              <a:off x="3438269" y="206084"/>
              <a:ext cx="349465" cy="24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94" y="0"/>
                  </a:moveTo>
                  <a:lnTo>
                    <a:pt x="16374" y="3991"/>
                  </a:lnTo>
                  <a:lnTo>
                    <a:pt x="13239" y="6574"/>
                  </a:lnTo>
                  <a:lnTo>
                    <a:pt x="11845" y="2113"/>
                  </a:lnTo>
                  <a:lnTo>
                    <a:pt x="4877" y="1409"/>
                  </a:lnTo>
                  <a:lnTo>
                    <a:pt x="0" y="5635"/>
                  </a:lnTo>
                  <a:cubicBezTo>
                    <a:pt x="0" y="5635"/>
                    <a:pt x="697" y="9391"/>
                    <a:pt x="1219" y="9391"/>
                  </a:cubicBezTo>
                  <a:cubicBezTo>
                    <a:pt x="1742" y="9391"/>
                    <a:pt x="5052" y="11504"/>
                    <a:pt x="5052" y="11504"/>
                  </a:cubicBezTo>
                  <a:lnTo>
                    <a:pt x="5400" y="5165"/>
                  </a:lnTo>
                  <a:lnTo>
                    <a:pt x="7665" y="3757"/>
                  </a:lnTo>
                  <a:lnTo>
                    <a:pt x="10452" y="5635"/>
                  </a:lnTo>
                  <a:lnTo>
                    <a:pt x="12194" y="7043"/>
                  </a:lnTo>
                  <a:lnTo>
                    <a:pt x="8710" y="7983"/>
                  </a:lnTo>
                  <a:cubicBezTo>
                    <a:pt x="8710" y="7983"/>
                    <a:pt x="6619" y="9861"/>
                    <a:pt x="7316" y="9861"/>
                  </a:cubicBezTo>
                  <a:cubicBezTo>
                    <a:pt x="8013" y="9861"/>
                    <a:pt x="10800" y="10800"/>
                    <a:pt x="10800" y="10800"/>
                  </a:cubicBezTo>
                  <a:lnTo>
                    <a:pt x="9755" y="13383"/>
                  </a:lnTo>
                  <a:lnTo>
                    <a:pt x="6097" y="15261"/>
                  </a:lnTo>
                  <a:lnTo>
                    <a:pt x="8361" y="19487"/>
                  </a:lnTo>
                  <a:lnTo>
                    <a:pt x="10974" y="18313"/>
                  </a:lnTo>
                  <a:lnTo>
                    <a:pt x="10800" y="21600"/>
                  </a:lnTo>
                  <a:lnTo>
                    <a:pt x="13065" y="20191"/>
                  </a:lnTo>
                  <a:cubicBezTo>
                    <a:pt x="13065" y="20191"/>
                    <a:pt x="14284" y="17609"/>
                    <a:pt x="14284" y="16904"/>
                  </a:cubicBezTo>
                  <a:cubicBezTo>
                    <a:pt x="14284" y="16200"/>
                    <a:pt x="14110" y="13852"/>
                    <a:pt x="14110" y="13852"/>
                  </a:cubicBezTo>
                  <a:lnTo>
                    <a:pt x="17071" y="14087"/>
                  </a:lnTo>
                  <a:lnTo>
                    <a:pt x="17942" y="10096"/>
                  </a:lnTo>
                  <a:lnTo>
                    <a:pt x="20381" y="8687"/>
                  </a:lnTo>
                  <a:lnTo>
                    <a:pt x="21600" y="4930"/>
                  </a:lnTo>
                  <a:lnTo>
                    <a:pt x="17942" y="5165"/>
                  </a:lnTo>
                  <a:cubicBezTo>
                    <a:pt x="17942" y="5165"/>
                    <a:pt x="18465" y="2348"/>
                    <a:pt x="18987" y="2348"/>
                  </a:cubicBezTo>
                  <a:cubicBezTo>
                    <a:pt x="19510" y="2348"/>
                    <a:pt x="21077" y="939"/>
                    <a:pt x="21077" y="939"/>
                  </a:cubicBezTo>
                  <a:lnTo>
                    <a:pt x="18987" y="1174"/>
                  </a:lnTo>
                  <a:cubicBezTo>
                    <a:pt x="18987" y="1174"/>
                    <a:pt x="17594" y="0"/>
                    <a:pt x="1759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8" name="Shape"/>
            <p:cNvSpPr/>
            <p:nvPr/>
          </p:nvSpPr>
          <p:spPr>
            <a:xfrm>
              <a:off x="4182289" y="216931"/>
              <a:ext cx="126823" cy="14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223"/>
                  </a:moveTo>
                  <a:lnTo>
                    <a:pt x="1920" y="8966"/>
                  </a:lnTo>
                  <a:lnTo>
                    <a:pt x="0" y="21600"/>
                  </a:lnTo>
                  <a:lnTo>
                    <a:pt x="14400" y="20785"/>
                  </a:lnTo>
                  <a:cubicBezTo>
                    <a:pt x="14400" y="20785"/>
                    <a:pt x="19680" y="20377"/>
                    <a:pt x="18720" y="17932"/>
                  </a:cubicBezTo>
                  <a:cubicBezTo>
                    <a:pt x="17760" y="15487"/>
                    <a:pt x="12960" y="8151"/>
                    <a:pt x="12960" y="8151"/>
                  </a:cubicBezTo>
                  <a:lnTo>
                    <a:pt x="19200" y="4891"/>
                  </a:lnTo>
                  <a:lnTo>
                    <a:pt x="21600" y="0"/>
                  </a:lnTo>
                  <a:lnTo>
                    <a:pt x="13440" y="815"/>
                  </a:lnTo>
                  <a:cubicBezTo>
                    <a:pt x="13440" y="815"/>
                    <a:pt x="4320" y="1223"/>
                    <a:pt x="4320" y="122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9" name="Shape"/>
            <p:cNvSpPr/>
            <p:nvPr/>
          </p:nvSpPr>
          <p:spPr>
            <a:xfrm>
              <a:off x="3945556" y="151852"/>
              <a:ext cx="158274" cy="10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61" y="0"/>
                  </a:moveTo>
                  <a:cubicBezTo>
                    <a:pt x="61" y="0"/>
                    <a:pt x="-318" y="6253"/>
                    <a:pt x="819" y="6821"/>
                  </a:cubicBezTo>
                  <a:cubicBezTo>
                    <a:pt x="1956" y="7389"/>
                    <a:pt x="6882" y="8526"/>
                    <a:pt x="6882" y="8526"/>
                  </a:cubicBezTo>
                  <a:lnTo>
                    <a:pt x="11050" y="15916"/>
                  </a:lnTo>
                  <a:lnTo>
                    <a:pt x="17114" y="19895"/>
                  </a:lnTo>
                  <a:lnTo>
                    <a:pt x="21282" y="21600"/>
                  </a:lnTo>
                  <a:lnTo>
                    <a:pt x="18629" y="13642"/>
                  </a:lnTo>
                  <a:lnTo>
                    <a:pt x="10293" y="7389"/>
                  </a:lnTo>
                  <a:lnTo>
                    <a:pt x="9914" y="3979"/>
                  </a:lnTo>
                  <a:cubicBezTo>
                    <a:pt x="9914" y="3979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0" name="Shape"/>
            <p:cNvSpPr/>
            <p:nvPr/>
          </p:nvSpPr>
          <p:spPr>
            <a:xfrm>
              <a:off x="4058286" y="0"/>
              <a:ext cx="84549" cy="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0"/>
                  </a:moveTo>
                  <a:lnTo>
                    <a:pt x="0" y="8229"/>
                  </a:lnTo>
                  <a:lnTo>
                    <a:pt x="12240" y="21600"/>
                  </a:lnTo>
                  <a:lnTo>
                    <a:pt x="21600" y="14400"/>
                  </a:lnTo>
                  <a:lnTo>
                    <a:pt x="13680" y="4114"/>
                  </a:lnTo>
                  <a:cubicBezTo>
                    <a:pt x="13680" y="4114"/>
                    <a:pt x="5760" y="0"/>
                    <a:pt x="5760" y="0"/>
                  </a:cubicBezTo>
                  <a:close/>
                </a:path>
              </a:pathLst>
            </a:custGeom>
            <a:solidFill>
              <a:srgbClr val="C5C5C5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1" name="Shape"/>
            <p:cNvSpPr/>
            <p:nvPr/>
          </p:nvSpPr>
          <p:spPr>
            <a:xfrm>
              <a:off x="3979376" y="54232"/>
              <a:ext cx="125316" cy="5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1" h="21600" extrusionOk="0">
                  <a:moveTo>
                    <a:pt x="9817" y="0"/>
                  </a:moveTo>
                  <a:lnTo>
                    <a:pt x="8936" y="9095"/>
                  </a:lnTo>
                  <a:cubicBezTo>
                    <a:pt x="8936" y="9095"/>
                    <a:pt x="-1203" y="12505"/>
                    <a:pt x="119" y="14779"/>
                  </a:cubicBezTo>
                  <a:cubicBezTo>
                    <a:pt x="1442" y="17053"/>
                    <a:pt x="8495" y="21600"/>
                    <a:pt x="8495" y="21600"/>
                  </a:cubicBezTo>
                  <a:lnTo>
                    <a:pt x="14226" y="13642"/>
                  </a:lnTo>
                  <a:cubicBezTo>
                    <a:pt x="14226" y="13642"/>
                    <a:pt x="20397" y="18189"/>
                    <a:pt x="19515" y="14779"/>
                  </a:cubicBezTo>
                  <a:cubicBezTo>
                    <a:pt x="18634" y="11368"/>
                    <a:pt x="16430" y="2274"/>
                    <a:pt x="16430" y="2274"/>
                  </a:cubicBezTo>
                  <a:cubicBezTo>
                    <a:pt x="16430" y="2274"/>
                    <a:pt x="9817" y="0"/>
                    <a:pt x="9817" y="0"/>
                  </a:cubicBezTo>
                  <a:close/>
                </a:path>
              </a:pathLst>
            </a:custGeom>
            <a:solidFill>
              <a:srgbClr val="C5C5C5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2" name="Shape"/>
            <p:cNvSpPr/>
            <p:nvPr/>
          </p:nvSpPr>
          <p:spPr>
            <a:xfrm>
              <a:off x="4013195" y="357936"/>
              <a:ext cx="58326" cy="8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0964" extrusionOk="0">
                  <a:moveTo>
                    <a:pt x="7187" y="0"/>
                  </a:moveTo>
                  <a:lnTo>
                    <a:pt x="613" y="4582"/>
                  </a:lnTo>
                  <a:cubicBezTo>
                    <a:pt x="613" y="4582"/>
                    <a:pt x="-1265" y="21600"/>
                    <a:pt x="1552" y="20945"/>
                  </a:cubicBezTo>
                  <a:cubicBezTo>
                    <a:pt x="4370" y="20291"/>
                    <a:pt x="20335" y="21600"/>
                    <a:pt x="19396" y="18982"/>
                  </a:cubicBezTo>
                  <a:cubicBezTo>
                    <a:pt x="18457" y="16364"/>
                    <a:pt x="18457" y="13091"/>
                    <a:pt x="18457" y="10473"/>
                  </a:cubicBezTo>
                  <a:cubicBezTo>
                    <a:pt x="18457" y="7855"/>
                    <a:pt x="18457" y="3273"/>
                    <a:pt x="18457" y="3273"/>
                  </a:cubicBezTo>
                  <a:cubicBezTo>
                    <a:pt x="18457" y="3273"/>
                    <a:pt x="7187" y="0"/>
                    <a:pt x="718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3" name="Shape"/>
            <p:cNvSpPr/>
            <p:nvPr/>
          </p:nvSpPr>
          <p:spPr>
            <a:xfrm>
              <a:off x="4092105" y="336243"/>
              <a:ext cx="62002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982" y="7406"/>
                    <a:pt x="1964" y="9874"/>
                  </a:cubicBezTo>
                  <a:cubicBezTo>
                    <a:pt x="2945" y="12343"/>
                    <a:pt x="8836" y="21600"/>
                    <a:pt x="8836" y="21600"/>
                  </a:cubicBezTo>
                  <a:lnTo>
                    <a:pt x="15709" y="10491"/>
                  </a:lnTo>
                  <a:lnTo>
                    <a:pt x="21600" y="8023"/>
                  </a:lnTo>
                  <a:lnTo>
                    <a:pt x="7855" y="1851"/>
                  </a:lnTo>
                  <a:cubicBezTo>
                    <a:pt x="7855" y="18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4" name="Shape"/>
            <p:cNvSpPr/>
            <p:nvPr/>
          </p:nvSpPr>
          <p:spPr>
            <a:xfrm>
              <a:off x="4024467" y="151852"/>
              <a:ext cx="84549" cy="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4114"/>
                    <a:pt x="5760" y="11314"/>
                    <a:pt x="7920" y="13371"/>
                  </a:cubicBezTo>
                  <a:cubicBezTo>
                    <a:pt x="10080" y="15429"/>
                    <a:pt x="18000" y="21600"/>
                    <a:pt x="18000" y="21600"/>
                  </a:cubicBezTo>
                  <a:lnTo>
                    <a:pt x="21600" y="13371"/>
                  </a:lnTo>
                  <a:lnTo>
                    <a:pt x="12240" y="0"/>
                  </a:lnTo>
                  <a:cubicBezTo>
                    <a:pt x="1224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5" name="Shape"/>
            <p:cNvSpPr/>
            <p:nvPr/>
          </p:nvSpPr>
          <p:spPr>
            <a:xfrm>
              <a:off x="4227382" y="151852"/>
              <a:ext cx="62002" cy="4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82" y="12000"/>
                  </a:lnTo>
                  <a:lnTo>
                    <a:pt x="14727" y="21600"/>
                  </a:lnTo>
                  <a:lnTo>
                    <a:pt x="21600" y="4800"/>
                  </a:lnTo>
                  <a:lnTo>
                    <a:pt x="11782" y="0"/>
                  </a:lnTo>
                  <a:cubicBezTo>
                    <a:pt x="1178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6" name="Shape"/>
            <p:cNvSpPr/>
            <p:nvPr/>
          </p:nvSpPr>
          <p:spPr>
            <a:xfrm>
              <a:off x="3821553" y="357936"/>
              <a:ext cx="96954" cy="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8" h="21600" extrusionOk="0">
                  <a:moveTo>
                    <a:pt x="8543" y="0"/>
                  </a:moveTo>
                  <a:lnTo>
                    <a:pt x="5597" y="9000"/>
                  </a:lnTo>
                  <a:cubicBezTo>
                    <a:pt x="5597" y="9000"/>
                    <a:pt x="-4712" y="18900"/>
                    <a:pt x="2652" y="19800"/>
                  </a:cubicBezTo>
                  <a:cubicBezTo>
                    <a:pt x="10015" y="20700"/>
                    <a:pt x="16888" y="21600"/>
                    <a:pt x="16888" y="21600"/>
                  </a:cubicBezTo>
                  <a:lnTo>
                    <a:pt x="15906" y="9000"/>
                  </a:lnTo>
                  <a:cubicBezTo>
                    <a:pt x="15906" y="9000"/>
                    <a:pt x="8543" y="0"/>
                    <a:pt x="85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7" name="Shape"/>
            <p:cNvSpPr/>
            <p:nvPr/>
          </p:nvSpPr>
          <p:spPr>
            <a:xfrm>
              <a:off x="12005764" y="1702912"/>
              <a:ext cx="4305359" cy="3139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" y="4827"/>
                  </a:moveTo>
                  <a:lnTo>
                    <a:pt x="0" y="11941"/>
                  </a:lnTo>
                  <a:lnTo>
                    <a:pt x="264" y="12004"/>
                  </a:lnTo>
                  <a:lnTo>
                    <a:pt x="387" y="11904"/>
                  </a:lnTo>
                  <a:lnTo>
                    <a:pt x="500" y="12028"/>
                  </a:lnTo>
                  <a:lnTo>
                    <a:pt x="528" y="12178"/>
                  </a:lnTo>
                  <a:lnTo>
                    <a:pt x="886" y="12650"/>
                  </a:lnTo>
                  <a:lnTo>
                    <a:pt x="914" y="12849"/>
                  </a:lnTo>
                  <a:lnTo>
                    <a:pt x="1037" y="12700"/>
                  </a:lnTo>
                  <a:lnTo>
                    <a:pt x="1093" y="12588"/>
                  </a:lnTo>
                  <a:lnTo>
                    <a:pt x="1188" y="12563"/>
                  </a:lnTo>
                  <a:lnTo>
                    <a:pt x="1216" y="12451"/>
                  </a:lnTo>
                  <a:lnTo>
                    <a:pt x="1395" y="12377"/>
                  </a:lnTo>
                  <a:lnTo>
                    <a:pt x="1489" y="12439"/>
                  </a:lnTo>
                  <a:lnTo>
                    <a:pt x="1489" y="12563"/>
                  </a:lnTo>
                  <a:lnTo>
                    <a:pt x="1876" y="13123"/>
                  </a:lnTo>
                  <a:lnTo>
                    <a:pt x="1885" y="13322"/>
                  </a:lnTo>
                  <a:lnTo>
                    <a:pt x="2083" y="13733"/>
                  </a:lnTo>
                  <a:lnTo>
                    <a:pt x="2187" y="14068"/>
                  </a:lnTo>
                  <a:lnTo>
                    <a:pt x="2366" y="14367"/>
                  </a:lnTo>
                  <a:lnTo>
                    <a:pt x="2734" y="14690"/>
                  </a:lnTo>
                  <a:lnTo>
                    <a:pt x="2686" y="14827"/>
                  </a:lnTo>
                  <a:lnTo>
                    <a:pt x="2696" y="15014"/>
                  </a:lnTo>
                  <a:lnTo>
                    <a:pt x="2630" y="15238"/>
                  </a:lnTo>
                  <a:lnTo>
                    <a:pt x="2451" y="15430"/>
                  </a:lnTo>
                  <a:lnTo>
                    <a:pt x="2432" y="15536"/>
                  </a:lnTo>
                  <a:lnTo>
                    <a:pt x="2630" y="15424"/>
                  </a:lnTo>
                  <a:lnTo>
                    <a:pt x="2668" y="15629"/>
                  </a:lnTo>
                  <a:lnTo>
                    <a:pt x="2602" y="15741"/>
                  </a:lnTo>
                  <a:lnTo>
                    <a:pt x="2658" y="15835"/>
                  </a:lnTo>
                  <a:lnTo>
                    <a:pt x="2682" y="15978"/>
                  </a:lnTo>
                  <a:lnTo>
                    <a:pt x="2550" y="15990"/>
                  </a:lnTo>
                  <a:lnTo>
                    <a:pt x="2658" y="16189"/>
                  </a:lnTo>
                  <a:lnTo>
                    <a:pt x="2752" y="16109"/>
                  </a:lnTo>
                  <a:lnTo>
                    <a:pt x="2818" y="16077"/>
                  </a:lnTo>
                  <a:lnTo>
                    <a:pt x="2955" y="15984"/>
                  </a:lnTo>
                  <a:lnTo>
                    <a:pt x="3016" y="16065"/>
                  </a:lnTo>
                  <a:lnTo>
                    <a:pt x="2922" y="16233"/>
                  </a:lnTo>
                  <a:lnTo>
                    <a:pt x="2880" y="16363"/>
                  </a:lnTo>
                  <a:lnTo>
                    <a:pt x="2927" y="16618"/>
                  </a:lnTo>
                  <a:lnTo>
                    <a:pt x="2960" y="16426"/>
                  </a:lnTo>
                  <a:lnTo>
                    <a:pt x="3068" y="16332"/>
                  </a:lnTo>
                  <a:lnTo>
                    <a:pt x="3106" y="16587"/>
                  </a:lnTo>
                  <a:lnTo>
                    <a:pt x="3087" y="16718"/>
                  </a:lnTo>
                  <a:lnTo>
                    <a:pt x="3233" y="16786"/>
                  </a:lnTo>
                  <a:lnTo>
                    <a:pt x="3455" y="16600"/>
                  </a:lnTo>
                  <a:lnTo>
                    <a:pt x="3398" y="16824"/>
                  </a:lnTo>
                  <a:lnTo>
                    <a:pt x="3219" y="16923"/>
                  </a:lnTo>
                  <a:lnTo>
                    <a:pt x="3205" y="17091"/>
                  </a:lnTo>
                  <a:lnTo>
                    <a:pt x="3261" y="17097"/>
                  </a:lnTo>
                  <a:cubicBezTo>
                    <a:pt x="3261" y="17097"/>
                    <a:pt x="3247" y="17309"/>
                    <a:pt x="3261" y="17321"/>
                  </a:cubicBezTo>
                  <a:cubicBezTo>
                    <a:pt x="3276" y="17334"/>
                    <a:pt x="3422" y="17471"/>
                    <a:pt x="3422" y="17471"/>
                  </a:cubicBezTo>
                  <a:lnTo>
                    <a:pt x="3549" y="17495"/>
                  </a:lnTo>
                  <a:lnTo>
                    <a:pt x="3671" y="17688"/>
                  </a:lnTo>
                  <a:cubicBezTo>
                    <a:pt x="3671" y="17688"/>
                    <a:pt x="3558" y="17688"/>
                    <a:pt x="3521" y="17682"/>
                  </a:cubicBezTo>
                  <a:cubicBezTo>
                    <a:pt x="3483" y="17676"/>
                    <a:pt x="3271" y="17582"/>
                    <a:pt x="3271" y="17582"/>
                  </a:cubicBezTo>
                  <a:lnTo>
                    <a:pt x="3158" y="17458"/>
                  </a:lnTo>
                  <a:cubicBezTo>
                    <a:pt x="3158" y="17458"/>
                    <a:pt x="3016" y="17533"/>
                    <a:pt x="3035" y="17564"/>
                  </a:cubicBezTo>
                  <a:cubicBezTo>
                    <a:pt x="3054" y="17595"/>
                    <a:pt x="3134" y="17663"/>
                    <a:pt x="3134" y="17663"/>
                  </a:cubicBezTo>
                  <a:cubicBezTo>
                    <a:pt x="3134" y="17663"/>
                    <a:pt x="3228" y="17645"/>
                    <a:pt x="3224" y="17670"/>
                  </a:cubicBezTo>
                  <a:cubicBezTo>
                    <a:pt x="3219" y="17694"/>
                    <a:pt x="3261" y="17819"/>
                    <a:pt x="3261" y="17819"/>
                  </a:cubicBezTo>
                  <a:lnTo>
                    <a:pt x="3445" y="17943"/>
                  </a:lnTo>
                  <a:lnTo>
                    <a:pt x="3525" y="18105"/>
                  </a:lnTo>
                  <a:lnTo>
                    <a:pt x="3573" y="18186"/>
                  </a:lnTo>
                  <a:lnTo>
                    <a:pt x="3667" y="18242"/>
                  </a:lnTo>
                  <a:lnTo>
                    <a:pt x="3851" y="18459"/>
                  </a:lnTo>
                  <a:lnTo>
                    <a:pt x="3983" y="18515"/>
                  </a:lnTo>
                  <a:lnTo>
                    <a:pt x="4115" y="18609"/>
                  </a:lnTo>
                  <a:lnTo>
                    <a:pt x="4242" y="18646"/>
                  </a:lnTo>
                  <a:lnTo>
                    <a:pt x="4242" y="18478"/>
                  </a:lnTo>
                  <a:lnTo>
                    <a:pt x="4138" y="18316"/>
                  </a:lnTo>
                  <a:lnTo>
                    <a:pt x="3973" y="18211"/>
                  </a:lnTo>
                  <a:lnTo>
                    <a:pt x="3893" y="17918"/>
                  </a:lnTo>
                  <a:lnTo>
                    <a:pt x="3681" y="17725"/>
                  </a:lnTo>
                  <a:lnTo>
                    <a:pt x="3714" y="17701"/>
                  </a:lnTo>
                  <a:lnTo>
                    <a:pt x="3818" y="17750"/>
                  </a:lnTo>
                  <a:lnTo>
                    <a:pt x="3950" y="17887"/>
                  </a:lnTo>
                  <a:lnTo>
                    <a:pt x="4030" y="18036"/>
                  </a:lnTo>
                  <a:lnTo>
                    <a:pt x="4181" y="18024"/>
                  </a:lnTo>
                  <a:lnTo>
                    <a:pt x="4294" y="18167"/>
                  </a:lnTo>
                  <a:lnTo>
                    <a:pt x="4294" y="18304"/>
                  </a:lnTo>
                  <a:lnTo>
                    <a:pt x="4360" y="18323"/>
                  </a:lnTo>
                  <a:lnTo>
                    <a:pt x="4435" y="18273"/>
                  </a:lnTo>
                  <a:lnTo>
                    <a:pt x="4506" y="18291"/>
                  </a:lnTo>
                  <a:lnTo>
                    <a:pt x="4558" y="18372"/>
                  </a:lnTo>
                  <a:lnTo>
                    <a:pt x="4553" y="18416"/>
                  </a:lnTo>
                  <a:lnTo>
                    <a:pt x="11170" y="18410"/>
                  </a:lnTo>
                  <a:lnTo>
                    <a:pt x="11236" y="18273"/>
                  </a:lnTo>
                  <a:lnTo>
                    <a:pt x="11231" y="18179"/>
                  </a:lnTo>
                  <a:lnTo>
                    <a:pt x="11297" y="18260"/>
                  </a:lnTo>
                  <a:lnTo>
                    <a:pt x="11316" y="18397"/>
                  </a:lnTo>
                  <a:lnTo>
                    <a:pt x="11373" y="18509"/>
                  </a:lnTo>
                  <a:lnTo>
                    <a:pt x="11523" y="18590"/>
                  </a:lnTo>
                  <a:lnTo>
                    <a:pt x="11674" y="18633"/>
                  </a:lnTo>
                  <a:lnTo>
                    <a:pt x="11797" y="18627"/>
                  </a:lnTo>
                  <a:lnTo>
                    <a:pt x="11839" y="18671"/>
                  </a:lnTo>
                  <a:lnTo>
                    <a:pt x="11919" y="18708"/>
                  </a:lnTo>
                  <a:lnTo>
                    <a:pt x="12032" y="18758"/>
                  </a:lnTo>
                  <a:lnTo>
                    <a:pt x="12287" y="18801"/>
                  </a:lnTo>
                  <a:lnTo>
                    <a:pt x="12523" y="18795"/>
                  </a:lnTo>
                  <a:lnTo>
                    <a:pt x="12617" y="18814"/>
                  </a:lnTo>
                  <a:lnTo>
                    <a:pt x="12692" y="18640"/>
                  </a:lnTo>
                  <a:lnTo>
                    <a:pt x="12782" y="18577"/>
                  </a:lnTo>
                  <a:cubicBezTo>
                    <a:pt x="12782" y="18577"/>
                    <a:pt x="12829" y="18484"/>
                    <a:pt x="12834" y="18509"/>
                  </a:cubicBezTo>
                  <a:cubicBezTo>
                    <a:pt x="12838" y="18534"/>
                    <a:pt x="12857" y="18609"/>
                    <a:pt x="12857" y="18609"/>
                  </a:cubicBezTo>
                  <a:lnTo>
                    <a:pt x="12923" y="18397"/>
                  </a:lnTo>
                  <a:lnTo>
                    <a:pt x="13041" y="18503"/>
                  </a:lnTo>
                  <a:lnTo>
                    <a:pt x="13182" y="18534"/>
                  </a:lnTo>
                  <a:lnTo>
                    <a:pt x="13272" y="18540"/>
                  </a:lnTo>
                  <a:lnTo>
                    <a:pt x="13385" y="18727"/>
                  </a:lnTo>
                  <a:lnTo>
                    <a:pt x="13432" y="18876"/>
                  </a:lnTo>
                  <a:lnTo>
                    <a:pt x="13531" y="18926"/>
                  </a:lnTo>
                  <a:lnTo>
                    <a:pt x="13682" y="18926"/>
                  </a:lnTo>
                  <a:lnTo>
                    <a:pt x="13673" y="19056"/>
                  </a:lnTo>
                  <a:lnTo>
                    <a:pt x="13748" y="19181"/>
                  </a:lnTo>
                  <a:lnTo>
                    <a:pt x="13753" y="19262"/>
                  </a:lnTo>
                  <a:lnTo>
                    <a:pt x="13682" y="19380"/>
                  </a:lnTo>
                  <a:lnTo>
                    <a:pt x="13739" y="19467"/>
                  </a:lnTo>
                  <a:lnTo>
                    <a:pt x="13786" y="19585"/>
                  </a:lnTo>
                  <a:lnTo>
                    <a:pt x="13932" y="19660"/>
                  </a:lnTo>
                  <a:lnTo>
                    <a:pt x="14153" y="19740"/>
                  </a:lnTo>
                  <a:lnTo>
                    <a:pt x="14375" y="19759"/>
                  </a:lnTo>
                  <a:cubicBezTo>
                    <a:pt x="14375" y="19759"/>
                    <a:pt x="14493" y="19803"/>
                    <a:pt x="14516" y="19809"/>
                  </a:cubicBezTo>
                  <a:cubicBezTo>
                    <a:pt x="14540" y="19815"/>
                    <a:pt x="14728" y="19852"/>
                    <a:pt x="14728" y="19852"/>
                  </a:cubicBezTo>
                  <a:lnTo>
                    <a:pt x="14818" y="19989"/>
                  </a:lnTo>
                  <a:lnTo>
                    <a:pt x="14893" y="20132"/>
                  </a:lnTo>
                  <a:lnTo>
                    <a:pt x="14917" y="20238"/>
                  </a:lnTo>
                  <a:lnTo>
                    <a:pt x="14992" y="20338"/>
                  </a:lnTo>
                  <a:lnTo>
                    <a:pt x="14922" y="20406"/>
                  </a:lnTo>
                  <a:cubicBezTo>
                    <a:pt x="14922" y="20406"/>
                    <a:pt x="14884" y="20524"/>
                    <a:pt x="14870" y="20505"/>
                  </a:cubicBezTo>
                  <a:cubicBezTo>
                    <a:pt x="14856" y="20487"/>
                    <a:pt x="14686" y="20356"/>
                    <a:pt x="14686" y="20356"/>
                  </a:cubicBezTo>
                  <a:lnTo>
                    <a:pt x="14625" y="20269"/>
                  </a:lnTo>
                  <a:lnTo>
                    <a:pt x="14554" y="20194"/>
                  </a:lnTo>
                  <a:lnTo>
                    <a:pt x="14507" y="20207"/>
                  </a:lnTo>
                  <a:lnTo>
                    <a:pt x="14549" y="20356"/>
                  </a:lnTo>
                  <a:lnTo>
                    <a:pt x="14587" y="20481"/>
                  </a:lnTo>
                  <a:lnTo>
                    <a:pt x="14488" y="20673"/>
                  </a:lnTo>
                  <a:lnTo>
                    <a:pt x="14464" y="20941"/>
                  </a:lnTo>
                  <a:lnTo>
                    <a:pt x="14413" y="21053"/>
                  </a:lnTo>
                  <a:lnTo>
                    <a:pt x="14361" y="21127"/>
                  </a:lnTo>
                  <a:cubicBezTo>
                    <a:pt x="14361" y="21127"/>
                    <a:pt x="14332" y="21233"/>
                    <a:pt x="14332" y="21252"/>
                  </a:cubicBezTo>
                  <a:cubicBezTo>
                    <a:pt x="14332" y="21270"/>
                    <a:pt x="14276" y="21401"/>
                    <a:pt x="14276" y="21401"/>
                  </a:cubicBezTo>
                  <a:lnTo>
                    <a:pt x="14295" y="21488"/>
                  </a:lnTo>
                  <a:lnTo>
                    <a:pt x="14191" y="21494"/>
                  </a:lnTo>
                  <a:cubicBezTo>
                    <a:pt x="14191" y="21494"/>
                    <a:pt x="14139" y="21588"/>
                    <a:pt x="14167" y="21594"/>
                  </a:cubicBezTo>
                  <a:cubicBezTo>
                    <a:pt x="14196" y="21600"/>
                    <a:pt x="14290" y="21600"/>
                    <a:pt x="14290" y="21600"/>
                  </a:cubicBezTo>
                  <a:lnTo>
                    <a:pt x="14436" y="21438"/>
                  </a:lnTo>
                  <a:lnTo>
                    <a:pt x="14620" y="21370"/>
                  </a:lnTo>
                  <a:lnTo>
                    <a:pt x="14757" y="21364"/>
                  </a:lnTo>
                  <a:lnTo>
                    <a:pt x="14907" y="21345"/>
                  </a:lnTo>
                  <a:cubicBezTo>
                    <a:pt x="14907" y="21345"/>
                    <a:pt x="14964" y="21264"/>
                    <a:pt x="14997" y="21258"/>
                  </a:cubicBezTo>
                  <a:cubicBezTo>
                    <a:pt x="15030" y="21252"/>
                    <a:pt x="15134" y="21239"/>
                    <a:pt x="15134" y="21239"/>
                  </a:cubicBezTo>
                  <a:lnTo>
                    <a:pt x="14988" y="20997"/>
                  </a:lnTo>
                  <a:lnTo>
                    <a:pt x="15124" y="20816"/>
                  </a:lnTo>
                  <a:lnTo>
                    <a:pt x="15303" y="20760"/>
                  </a:lnTo>
                  <a:lnTo>
                    <a:pt x="15610" y="20723"/>
                  </a:lnTo>
                  <a:lnTo>
                    <a:pt x="15793" y="20611"/>
                  </a:lnTo>
                  <a:lnTo>
                    <a:pt x="16194" y="20319"/>
                  </a:lnTo>
                  <a:lnTo>
                    <a:pt x="17014" y="20306"/>
                  </a:lnTo>
                  <a:lnTo>
                    <a:pt x="17061" y="20250"/>
                  </a:lnTo>
                  <a:lnTo>
                    <a:pt x="17212" y="20207"/>
                  </a:lnTo>
                  <a:lnTo>
                    <a:pt x="17302" y="19952"/>
                  </a:lnTo>
                  <a:lnTo>
                    <a:pt x="17396" y="19635"/>
                  </a:lnTo>
                  <a:lnTo>
                    <a:pt x="17495" y="19367"/>
                  </a:lnTo>
                  <a:lnTo>
                    <a:pt x="17537" y="19237"/>
                  </a:lnTo>
                  <a:lnTo>
                    <a:pt x="17617" y="19249"/>
                  </a:lnTo>
                  <a:lnTo>
                    <a:pt x="17764" y="19181"/>
                  </a:lnTo>
                  <a:lnTo>
                    <a:pt x="17933" y="19249"/>
                  </a:lnTo>
                  <a:lnTo>
                    <a:pt x="17962" y="19628"/>
                  </a:lnTo>
                  <a:lnTo>
                    <a:pt x="17938" y="20045"/>
                  </a:lnTo>
                  <a:lnTo>
                    <a:pt x="17995" y="20101"/>
                  </a:lnTo>
                  <a:lnTo>
                    <a:pt x="18046" y="20269"/>
                  </a:lnTo>
                  <a:lnTo>
                    <a:pt x="18155" y="20250"/>
                  </a:lnTo>
                  <a:lnTo>
                    <a:pt x="18433" y="20188"/>
                  </a:lnTo>
                  <a:lnTo>
                    <a:pt x="18546" y="20045"/>
                  </a:lnTo>
                  <a:lnTo>
                    <a:pt x="18673" y="19908"/>
                  </a:lnTo>
                  <a:lnTo>
                    <a:pt x="18635" y="20089"/>
                  </a:lnTo>
                  <a:lnTo>
                    <a:pt x="18866" y="20145"/>
                  </a:lnTo>
                  <a:lnTo>
                    <a:pt x="18796" y="20207"/>
                  </a:lnTo>
                  <a:lnTo>
                    <a:pt x="18711" y="20194"/>
                  </a:lnTo>
                  <a:lnTo>
                    <a:pt x="18419" y="20431"/>
                  </a:lnTo>
                  <a:lnTo>
                    <a:pt x="18277" y="20648"/>
                  </a:lnTo>
                  <a:lnTo>
                    <a:pt x="18390" y="20934"/>
                  </a:lnTo>
                  <a:cubicBezTo>
                    <a:pt x="18390" y="20934"/>
                    <a:pt x="18536" y="20966"/>
                    <a:pt x="18536" y="20934"/>
                  </a:cubicBezTo>
                  <a:cubicBezTo>
                    <a:pt x="18536" y="20903"/>
                    <a:pt x="18730" y="20611"/>
                    <a:pt x="18730" y="20611"/>
                  </a:cubicBezTo>
                  <a:lnTo>
                    <a:pt x="18928" y="20499"/>
                  </a:lnTo>
                  <a:lnTo>
                    <a:pt x="19126" y="20499"/>
                  </a:lnTo>
                  <a:lnTo>
                    <a:pt x="19295" y="20319"/>
                  </a:lnTo>
                  <a:lnTo>
                    <a:pt x="19503" y="20089"/>
                  </a:lnTo>
                  <a:cubicBezTo>
                    <a:pt x="19503" y="20089"/>
                    <a:pt x="19602" y="19964"/>
                    <a:pt x="19616" y="19970"/>
                  </a:cubicBezTo>
                  <a:cubicBezTo>
                    <a:pt x="19630" y="19977"/>
                    <a:pt x="19818" y="19765"/>
                    <a:pt x="19818" y="19765"/>
                  </a:cubicBezTo>
                  <a:lnTo>
                    <a:pt x="19729" y="19691"/>
                  </a:lnTo>
                  <a:lnTo>
                    <a:pt x="19734" y="19448"/>
                  </a:lnTo>
                  <a:lnTo>
                    <a:pt x="19663" y="19380"/>
                  </a:lnTo>
                  <a:lnTo>
                    <a:pt x="19550" y="19659"/>
                  </a:lnTo>
                  <a:lnTo>
                    <a:pt x="19460" y="19803"/>
                  </a:lnTo>
                  <a:cubicBezTo>
                    <a:pt x="19460" y="19803"/>
                    <a:pt x="19493" y="19921"/>
                    <a:pt x="19460" y="19915"/>
                  </a:cubicBezTo>
                  <a:cubicBezTo>
                    <a:pt x="19427" y="19908"/>
                    <a:pt x="19267" y="19902"/>
                    <a:pt x="19267" y="19902"/>
                  </a:cubicBezTo>
                  <a:lnTo>
                    <a:pt x="19135" y="19915"/>
                  </a:lnTo>
                  <a:lnTo>
                    <a:pt x="19126" y="19846"/>
                  </a:lnTo>
                  <a:lnTo>
                    <a:pt x="19206" y="19784"/>
                  </a:lnTo>
                  <a:lnTo>
                    <a:pt x="19295" y="19628"/>
                  </a:lnTo>
                  <a:lnTo>
                    <a:pt x="19366" y="19479"/>
                  </a:lnTo>
                  <a:lnTo>
                    <a:pt x="19144" y="19492"/>
                  </a:lnTo>
                  <a:lnTo>
                    <a:pt x="18975" y="19492"/>
                  </a:lnTo>
                  <a:lnTo>
                    <a:pt x="18800" y="19473"/>
                  </a:lnTo>
                  <a:lnTo>
                    <a:pt x="18824" y="19579"/>
                  </a:lnTo>
                  <a:lnTo>
                    <a:pt x="19008" y="19790"/>
                  </a:lnTo>
                  <a:lnTo>
                    <a:pt x="19083" y="19809"/>
                  </a:lnTo>
                  <a:cubicBezTo>
                    <a:pt x="19083" y="19809"/>
                    <a:pt x="19102" y="19902"/>
                    <a:pt x="19088" y="19902"/>
                  </a:cubicBezTo>
                  <a:cubicBezTo>
                    <a:pt x="19074" y="19902"/>
                    <a:pt x="18923" y="19834"/>
                    <a:pt x="18923" y="19834"/>
                  </a:cubicBezTo>
                  <a:lnTo>
                    <a:pt x="18786" y="19647"/>
                  </a:lnTo>
                  <a:lnTo>
                    <a:pt x="18668" y="19579"/>
                  </a:lnTo>
                  <a:lnTo>
                    <a:pt x="18645" y="19324"/>
                  </a:lnTo>
                  <a:lnTo>
                    <a:pt x="18668" y="19187"/>
                  </a:lnTo>
                  <a:lnTo>
                    <a:pt x="18626" y="19031"/>
                  </a:lnTo>
                  <a:lnTo>
                    <a:pt x="18489" y="18969"/>
                  </a:lnTo>
                  <a:cubicBezTo>
                    <a:pt x="18489" y="18969"/>
                    <a:pt x="18461" y="19044"/>
                    <a:pt x="18452" y="19025"/>
                  </a:cubicBezTo>
                  <a:cubicBezTo>
                    <a:pt x="18442" y="19007"/>
                    <a:pt x="18357" y="18870"/>
                    <a:pt x="18357" y="18870"/>
                  </a:cubicBezTo>
                  <a:lnTo>
                    <a:pt x="18409" y="18814"/>
                  </a:lnTo>
                  <a:lnTo>
                    <a:pt x="18551" y="18857"/>
                  </a:lnTo>
                  <a:lnTo>
                    <a:pt x="18697" y="18696"/>
                  </a:lnTo>
                  <a:lnTo>
                    <a:pt x="18767" y="18540"/>
                  </a:lnTo>
                  <a:lnTo>
                    <a:pt x="18739" y="18403"/>
                  </a:lnTo>
                  <a:lnTo>
                    <a:pt x="18532" y="18285"/>
                  </a:lnTo>
                  <a:lnTo>
                    <a:pt x="18230" y="18291"/>
                  </a:lnTo>
                  <a:lnTo>
                    <a:pt x="18004" y="18409"/>
                  </a:lnTo>
                  <a:lnTo>
                    <a:pt x="17707" y="18677"/>
                  </a:lnTo>
                  <a:lnTo>
                    <a:pt x="17533" y="18870"/>
                  </a:lnTo>
                  <a:lnTo>
                    <a:pt x="17354" y="19156"/>
                  </a:lnTo>
                  <a:lnTo>
                    <a:pt x="17193" y="19373"/>
                  </a:lnTo>
                  <a:lnTo>
                    <a:pt x="17042" y="19442"/>
                  </a:lnTo>
                  <a:lnTo>
                    <a:pt x="17372" y="19050"/>
                  </a:lnTo>
                  <a:lnTo>
                    <a:pt x="17481" y="18708"/>
                  </a:lnTo>
                  <a:lnTo>
                    <a:pt x="17646" y="18472"/>
                  </a:lnTo>
                  <a:lnTo>
                    <a:pt x="17872" y="18235"/>
                  </a:lnTo>
                  <a:lnTo>
                    <a:pt x="18037" y="18229"/>
                  </a:lnTo>
                  <a:lnTo>
                    <a:pt x="18192" y="17912"/>
                  </a:lnTo>
                  <a:lnTo>
                    <a:pt x="18381" y="17781"/>
                  </a:lnTo>
                  <a:lnTo>
                    <a:pt x="18881" y="17788"/>
                  </a:lnTo>
                  <a:lnTo>
                    <a:pt x="18876" y="17931"/>
                  </a:lnTo>
                  <a:lnTo>
                    <a:pt x="18744" y="17937"/>
                  </a:lnTo>
                  <a:lnTo>
                    <a:pt x="18852" y="18049"/>
                  </a:lnTo>
                  <a:lnTo>
                    <a:pt x="19036" y="18229"/>
                  </a:lnTo>
                  <a:lnTo>
                    <a:pt x="19295" y="18366"/>
                  </a:lnTo>
                  <a:lnTo>
                    <a:pt x="19423" y="18316"/>
                  </a:lnTo>
                  <a:lnTo>
                    <a:pt x="19210" y="18136"/>
                  </a:lnTo>
                  <a:lnTo>
                    <a:pt x="19017" y="18005"/>
                  </a:lnTo>
                  <a:lnTo>
                    <a:pt x="18914" y="17943"/>
                  </a:lnTo>
                  <a:lnTo>
                    <a:pt x="18909" y="17819"/>
                  </a:lnTo>
                  <a:lnTo>
                    <a:pt x="19064" y="17787"/>
                  </a:lnTo>
                  <a:lnTo>
                    <a:pt x="19338" y="17794"/>
                  </a:lnTo>
                  <a:lnTo>
                    <a:pt x="19493" y="17856"/>
                  </a:lnTo>
                  <a:lnTo>
                    <a:pt x="19677" y="17800"/>
                  </a:lnTo>
                  <a:lnTo>
                    <a:pt x="19828" y="17800"/>
                  </a:lnTo>
                  <a:lnTo>
                    <a:pt x="19941" y="17713"/>
                  </a:lnTo>
                  <a:lnTo>
                    <a:pt x="20031" y="17495"/>
                  </a:lnTo>
                  <a:lnTo>
                    <a:pt x="20181" y="17296"/>
                  </a:lnTo>
                  <a:lnTo>
                    <a:pt x="20365" y="17196"/>
                  </a:lnTo>
                  <a:lnTo>
                    <a:pt x="20525" y="17184"/>
                  </a:lnTo>
                  <a:lnTo>
                    <a:pt x="20606" y="17209"/>
                  </a:lnTo>
                  <a:lnTo>
                    <a:pt x="20591" y="17321"/>
                  </a:lnTo>
                  <a:lnTo>
                    <a:pt x="20464" y="17526"/>
                  </a:lnTo>
                  <a:lnTo>
                    <a:pt x="20450" y="17706"/>
                  </a:lnTo>
                  <a:lnTo>
                    <a:pt x="20455" y="17850"/>
                  </a:lnTo>
                  <a:lnTo>
                    <a:pt x="20313" y="17912"/>
                  </a:lnTo>
                  <a:lnTo>
                    <a:pt x="20285" y="18229"/>
                  </a:lnTo>
                  <a:lnTo>
                    <a:pt x="20318" y="18335"/>
                  </a:lnTo>
                  <a:lnTo>
                    <a:pt x="20210" y="18409"/>
                  </a:lnTo>
                  <a:lnTo>
                    <a:pt x="20120" y="18583"/>
                  </a:lnTo>
                  <a:cubicBezTo>
                    <a:pt x="20120" y="18583"/>
                    <a:pt x="19988" y="18571"/>
                    <a:pt x="20026" y="18602"/>
                  </a:cubicBezTo>
                  <a:cubicBezTo>
                    <a:pt x="20064" y="18633"/>
                    <a:pt x="20228" y="18695"/>
                    <a:pt x="20228" y="18695"/>
                  </a:cubicBezTo>
                  <a:lnTo>
                    <a:pt x="20087" y="18851"/>
                  </a:lnTo>
                  <a:cubicBezTo>
                    <a:pt x="20087" y="18851"/>
                    <a:pt x="20002" y="19031"/>
                    <a:pt x="20016" y="19044"/>
                  </a:cubicBezTo>
                  <a:cubicBezTo>
                    <a:pt x="20031" y="19056"/>
                    <a:pt x="20181" y="19050"/>
                    <a:pt x="20181" y="19050"/>
                  </a:cubicBezTo>
                  <a:lnTo>
                    <a:pt x="20511" y="19025"/>
                  </a:lnTo>
                  <a:lnTo>
                    <a:pt x="20672" y="19044"/>
                  </a:lnTo>
                  <a:lnTo>
                    <a:pt x="20869" y="18988"/>
                  </a:lnTo>
                  <a:cubicBezTo>
                    <a:pt x="20869" y="18988"/>
                    <a:pt x="20832" y="19143"/>
                    <a:pt x="20846" y="19143"/>
                  </a:cubicBezTo>
                  <a:cubicBezTo>
                    <a:pt x="20860" y="19143"/>
                    <a:pt x="20950" y="19106"/>
                    <a:pt x="20950" y="19106"/>
                  </a:cubicBezTo>
                  <a:lnTo>
                    <a:pt x="21039" y="19075"/>
                  </a:lnTo>
                  <a:lnTo>
                    <a:pt x="20954" y="19211"/>
                  </a:lnTo>
                  <a:lnTo>
                    <a:pt x="20902" y="19323"/>
                  </a:lnTo>
                  <a:cubicBezTo>
                    <a:pt x="20902" y="19323"/>
                    <a:pt x="20813" y="19386"/>
                    <a:pt x="20827" y="19392"/>
                  </a:cubicBezTo>
                  <a:cubicBezTo>
                    <a:pt x="20841" y="19398"/>
                    <a:pt x="20987" y="19410"/>
                    <a:pt x="20987" y="19410"/>
                  </a:cubicBezTo>
                  <a:lnTo>
                    <a:pt x="21082" y="19249"/>
                  </a:lnTo>
                  <a:lnTo>
                    <a:pt x="21152" y="19193"/>
                  </a:lnTo>
                  <a:lnTo>
                    <a:pt x="21256" y="19019"/>
                  </a:lnTo>
                  <a:lnTo>
                    <a:pt x="21322" y="19031"/>
                  </a:lnTo>
                  <a:lnTo>
                    <a:pt x="21298" y="19255"/>
                  </a:lnTo>
                  <a:lnTo>
                    <a:pt x="21232" y="19454"/>
                  </a:lnTo>
                  <a:lnTo>
                    <a:pt x="21378" y="19267"/>
                  </a:lnTo>
                  <a:lnTo>
                    <a:pt x="21374" y="19473"/>
                  </a:lnTo>
                  <a:lnTo>
                    <a:pt x="21529" y="19498"/>
                  </a:lnTo>
                  <a:lnTo>
                    <a:pt x="21600" y="19137"/>
                  </a:lnTo>
                  <a:lnTo>
                    <a:pt x="21501" y="19106"/>
                  </a:lnTo>
                  <a:lnTo>
                    <a:pt x="21581" y="18882"/>
                  </a:lnTo>
                  <a:lnTo>
                    <a:pt x="21416" y="18919"/>
                  </a:lnTo>
                  <a:lnTo>
                    <a:pt x="21350" y="18900"/>
                  </a:lnTo>
                  <a:lnTo>
                    <a:pt x="21364" y="18789"/>
                  </a:lnTo>
                  <a:lnTo>
                    <a:pt x="21506" y="18720"/>
                  </a:lnTo>
                  <a:lnTo>
                    <a:pt x="21520" y="18303"/>
                  </a:lnTo>
                  <a:lnTo>
                    <a:pt x="21407" y="18627"/>
                  </a:lnTo>
                  <a:lnTo>
                    <a:pt x="21322" y="18658"/>
                  </a:lnTo>
                  <a:lnTo>
                    <a:pt x="21383" y="18254"/>
                  </a:lnTo>
                  <a:lnTo>
                    <a:pt x="21181" y="18154"/>
                  </a:lnTo>
                  <a:lnTo>
                    <a:pt x="21020" y="18303"/>
                  </a:lnTo>
                  <a:lnTo>
                    <a:pt x="20935" y="18303"/>
                  </a:lnTo>
                  <a:lnTo>
                    <a:pt x="20950" y="18179"/>
                  </a:lnTo>
                  <a:lnTo>
                    <a:pt x="20827" y="18142"/>
                  </a:lnTo>
                  <a:lnTo>
                    <a:pt x="20917" y="17949"/>
                  </a:lnTo>
                  <a:lnTo>
                    <a:pt x="20799" y="17899"/>
                  </a:lnTo>
                  <a:lnTo>
                    <a:pt x="20742" y="17868"/>
                  </a:lnTo>
                  <a:lnTo>
                    <a:pt x="20610" y="18123"/>
                  </a:lnTo>
                  <a:lnTo>
                    <a:pt x="20639" y="17881"/>
                  </a:lnTo>
                  <a:lnTo>
                    <a:pt x="20709" y="17706"/>
                  </a:lnTo>
                  <a:lnTo>
                    <a:pt x="20770" y="17576"/>
                  </a:lnTo>
                  <a:lnTo>
                    <a:pt x="20799" y="17507"/>
                  </a:lnTo>
                  <a:lnTo>
                    <a:pt x="20846" y="17470"/>
                  </a:lnTo>
                  <a:lnTo>
                    <a:pt x="20855" y="17364"/>
                  </a:lnTo>
                  <a:lnTo>
                    <a:pt x="20799" y="17265"/>
                  </a:lnTo>
                  <a:lnTo>
                    <a:pt x="20836" y="17196"/>
                  </a:lnTo>
                  <a:lnTo>
                    <a:pt x="20950" y="17128"/>
                  </a:lnTo>
                  <a:lnTo>
                    <a:pt x="20893" y="17078"/>
                  </a:lnTo>
                  <a:lnTo>
                    <a:pt x="20756" y="17103"/>
                  </a:lnTo>
                  <a:lnTo>
                    <a:pt x="20643" y="17184"/>
                  </a:lnTo>
                  <a:lnTo>
                    <a:pt x="20573" y="17147"/>
                  </a:lnTo>
                  <a:lnTo>
                    <a:pt x="20714" y="17041"/>
                  </a:lnTo>
                  <a:lnTo>
                    <a:pt x="20855" y="16898"/>
                  </a:lnTo>
                  <a:lnTo>
                    <a:pt x="20884" y="16717"/>
                  </a:lnTo>
                  <a:lnTo>
                    <a:pt x="20785" y="16630"/>
                  </a:lnTo>
                  <a:lnTo>
                    <a:pt x="20841" y="16487"/>
                  </a:lnTo>
                  <a:lnTo>
                    <a:pt x="20813" y="16344"/>
                  </a:lnTo>
                  <a:lnTo>
                    <a:pt x="20879" y="16238"/>
                  </a:lnTo>
                  <a:lnTo>
                    <a:pt x="20775" y="16014"/>
                  </a:lnTo>
                  <a:lnTo>
                    <a:pt x="20591" y="16002"/>
                  </a:lnTo>
                  <a:lnTo>
                    <a:pt x="20525" y="16114"/>
                  </a:lnTo>
                  <a:lnTo>
                    <a:pt x="20436" y="16176"/>
                  </a:lnTo>
                  <a:lnTo>
                    <a:pt x="20455" y="16039"/>
                  </a:lnTo>
                  <a:lnTo>
                    <a:pt x="20530" y="15884"/>
                  </a:lnTo>
                  <a:lnTo>
                    <a:pt x="20436" y="15741"/>
                  </a:lnTo>
                  <a:lnTo>
                    <a:pt x="20247" y="15772"/>
                  </a:lnTo>
                  <a:lnTo>
                    <a:pt x="20106" y="15884"/>
                  </a:lnTo>
                  <a:lnTo>
                    <a:pt x="20049" y="16077"/>
                  </a:lnTo>
                  <a:lnTo>
                    <a:pt x="19936" y="16052"/>
                  </a:lnTo>
                  <a:lnTo>
                    <a:pt x="19767" y="16164"/>
                  </a:lnTo>
                  <a:lnTo>
                    <a:pt x="19781" y="16046"/>
                  </a:lnTo>
                  <a:lnTo>
                    <a:pt x="19927" y="15846"/>
                  </a:lnTo>
                  <a:lnTo>
                    <a:pt x="20172" y="15691"/>
                  </a:lnTo>
                  <a:lnTo>
                    <a:pt x="20375" y="15567"/>
                  </a:lnTo>
                  <a:cubicBezTo>
                    <a:pt x="20375" y="15567"/>
                    <a:pt x="20398" y="15492"/>
                    <a:pt x="20384" y="15473"/>
                  </a:cubicBezTo>
                  <a:cubicBezTo>
                    <a:pt x="20370" y="15455"/>
                    <a:pt x="20224" y="15355"/>
                    <a:pt x="20210" y="15355"/>
                  </a:cubicBezTo>
                  <a:cubicBezTo>
                    <a:pt x="20196" y="15355"/>
                    <a:pt x="20068" y="15324"/>
                    <a:pt x="20068" y="15324"/>
                  </a:cubicBezTo>
                  <a:lnTo>
                    <a:pt x="19993" y="15175"/>
                  </a:lnTo>
                  <a:lnTo>
                    <a:pt x="19800" y="15262"/>
                  </a:lnTo>
                  <a:cubicBezTo>
                    <a:pt x="19800" y="15262"/>
                    <a:pt x="19724" y="15144"/>
                    <a:pt x="19724" y="15125"/>
                  </a:cubicBezTo>
                  <a:cubicBezTo>
                    <a:pt x="19724" y="15106"/>
                    <a:pt x="19804" y="15001"/>
                    <a:pt x="19804" y="15001"/>
                  </a:cubicBezTo>
                  <a:lnTo>
                    <a:pt x="19752" y="14858"/>
                  </a:lnTo>
                  <a:lnTo>
                    <a:pt x="19625" y="14770"/>
                  </a:lnTo>
                  <a:cubicBezTo>
                    <a:pt x="19625" y="14770"/>
                    <a:pt x="19479" y="14665"/>
                    <a:pt x="19474" y="14646"/>
                  </a:cubicBezTo>
                  <a:cubicBezTo>
                    <a:pt x="19470" y="14627"/>
                    <a:pt x="19427" y="14478"/>
                    <a:pt x="19427" y="14478"/>
                  </a:cubicBezTo>
                  <a:lnTo>
                    <a:pt x="19239" y="14435"/>
                  </a:lnTo>
                  <a:lnTo>
                    <a:pt x="19295" y="14348"/>
                  </a:lnTo>
                  <a:lnTo>
                    <a:pt x="19140" y="14292"/>
                  </a:lnTo>
                  <a:lnTo>
                    <a:pt x="19399" y="14211"/>
                  </a:lnTo>
                  <a:lnTo>
                    <a:pt x="19503" y="14055"/>
                  </a:lnTo>
                  <a:lnTo>
                    <a:pt x="19418" y="13956"/>
                  </a:lnTo>
                  <a:lnTo>
                    <a:pt x="19338" y="13894"/>
                  </a:lnTo>
                  <a:lnTo>
                    <a:pt x="19258" y="13850"/>
                  </a:lnTo>
                  <a:lnTo>
                    <a:pt x="19352" y="13695"/>
                  </a:lnTo>
                  <a:lnTo>
                    <a:pt x="19267" y="13570"/>
                  </a:lnTo>
                  <a:cubicBezTo>
                    <a:pt x="19267" y="13570"/>
                    <a:pt x="19196" y="13409"/>
                    <a:pt x="19178" y="13409"/>
                  </a:cubicBezTo>
                  <a:cubicBezTo>
                    <a:pt x="19159" y="13409"/>
                    <a:pt x="18989" y="13409"/>
                    <a:pt x="18989" y="13409"/>
                  </a:cubicBezTo>
                  <a:lnTo>
                    <a:pt x="19126" y="13203"/>
                  </a:lnTo>
                  <a:lnTo>
                    <a:pt x="19036" y="13185"/>
                  </a:lnTo>
                  <a:lnTo>
                    <a:pt x="18951" y="13135"/>
                  </a:lnTo>
                  <a:lnTo>
                    <a:pt x="19107" y="13042"/>
                  </a:lnTo>
                  <a:lnTo>
                    <a:pt x="19008" y="12830"/>
                  </a:lnTo>
                  <a:lnTo>
                    <a:pt x="18805" y="12886"/>
                  </a:lnTo>
                  <a:lnTo>
                    <a:pt x="18984" y="12724"/>
                  </a:lnTo>
                  <a:lnTo>
                    <a:pt x="18914" y="12606"/>
                  </a:lnTo>
                  <a:lnTo>
                    <a:pt x="18824" y="12463"/>
                  </a:lnTo>
                  <a:lnTo>
                    <a:pt x="18782" y="12413"/>
                  </a:lnTo>
                  <a:lnTo>
                    <a:pt x="18739" y="12239"/>
                  </a:lnTo>
                  <a:lnTo>
                    <a:pt x="18706" y="12071"/>
                  </a:lnTo>
                  <a:lnTo>
                    <a:pt x="18645" y="11953"/>
                  </a:lnTo>
                  <a:lnTo>
                    <a:pt x="18584" y="12165"/>
                  </a:lnTo>
                  <a:lnTo>
                    <a:pt x="18504" y="12364"/>
                  </a:lnTo>
                  <a:lnTo>
                    <a:pt x="18508" y="12482"/>
                  </a:lnTo>
                  <a:lnTo>
                    <a:pt x="18522" y="12612"/>
                  </a:lnTo>
                  <a:lnTo>
                    <a:pt x="18447" y="12724"/>
                  </a:lnTo>
                  <a:lnTo>
                    <a:pt x="18381" y="12936"/>
                  </a:lnTo>
                  <a:lnTo>
                    <a:pt x="18273" y="12942"/>
                  </a:lnTo>
                  <a:lnTo>
                    <a:pt x="18145" y="13153"/>
                  </a:lnTo>
                  <a:lnTo>
                    <a:pt x="17995" y="13278"/>
                  </a:lnTo>
                  <a:lnTo>
                    <a:pt x="17863" y="13178"/>
                  </a:lnTo>
                  <a:lnTo>
                    <a:pt x="17759" y="12930"/>
                  </a:lnTo>
                  <a:lnTo>
                    <a:pt x="17434" y="12942"/>
                  </a:lnTo>
                  <a:lnTo>
                    <a:pt x="17542" y="12787"/>
                  </a:lnTo>
                  <a:lnTo>
                    <a:pt x="17514" y="12650"/>
                  </a:lnTo>
                  <a:lnTo>
                    <a:pt x="17434" y="12532"/>
                  </a:lnTo>
                  <a:lnTo>
                    <a:pt x="17485" y="12333"/>
                  </a:lnTo>
                  <a:lnTo>
                    <a:pt x="17316" y="12258"/>
                  </a:lnTo>
                  <a:lnTo>
                    <a:pt x="17504" y="12127"/>
                  </a:lnTo>
                  <a:lnTo>
                    <a:pt x="17462" y="11947"/>
                  </a:lnTo>
                  <a:lnTo>
                    <a:pt x="17467" y="11723"/>
                  </a:lnTo>
                  <a:lnTo>
                    <a:pt x="17528" y="11586"/>
                  </a:lnTo>
                  <a:lnTo>
                    <a:pt x="17368" y="11568"/>
                  </a:lnTo>
                  <a:lnTo>
                    <a:pt x="17184" y="11524"/>
                  </a:lnTo>
                  <a:lnTo>
                    <a:pt x="16929" y="11443"/>
                  </a:lnTo>
                  <a:lnTo>
                    <a:pt x="16939" y="11244"/>
                  </a:lnTo>
                  <a:lnTo>
                    <a:pt x="16868" y="11095"/>
                  </a:lnTo>
                  <a:lnTo>
                    <a:pt x="16741" y="11002"/>
                  </a:lnTo>
                  <a:lnTo>
                    <a:pt x="16755" y="10877"/>
                  </a:lnTo>
                  <a:lnTo>
                    <a:pt x="16717" y="10815"/>
                  </a:lnTo>
                  <a:lnTo>
                    <a:pt x="16599" y="10722"/>
                  </a:lnTo>
                  <a:lnTo>
                    <a:pt x="16458" y="10604"/>
                  </a:lnTo>
                  <a:lnTo>
                    <a:pt x="16270" y="10728"/>
                  </a:lnTo>
                  <a:lnTo>
                    <a:pt x="16204" y="10821"/>
                  </a:lnTo>
                  <a:lnTo>
                    <a:pt x="16081" y="10728"/>
                  </a:lnTo>
                  <a:lnTo>
                    <a:pt x="15921" y="10678"/>
                  </a:lnTo>
                  <a:lnTo>
                    <a:pt x="15638" y="10579"/>
                  </a:lnTo>
                  <a:lnTo>
                    <a:pt x="15421" y="10598"/>
                  </a:lnTo>
                  <a:cubicBezTo>
                    <a:pt x="15421" y="10598"/>
                    <a:pt x="15374" y="10840"/>
                    <a:pt x="15388" y="10859"/>
                  </a:cubicBezTo>
                  <a:cubicBezTo>
                    <a:pt x="15402" y="10877"/>
                    <a:pt x="15539" y="11132"/>
                    <a:pt x="15539" y="11132"/>
                  </a:cubicBezTo>
                  <a:lnTo>
                    <a:pt x="15515" y="11313"/>
                  </a:lnTo>
                  <a:lnTo>
                    <a:pt x="15388" y="11642"/>
                  </a:lnTo>
                  <a:lnTo>
                    <a:pt x="15558" y="11736"/>
                  </a:lnTo>
                  <a:lnTo>
                    <a:pt x="15520" y="11966"/>
                  </a:lnTo>
                  <a:lnTo>
                    <a:pt x="15591" y="12121"/>
                  </a:lnTo>
                  <a:lnTo>
                    <a:pt x="15572" y="12302"/>
                  </a:lnTo>
                  <a:lnTo>
                    <a:pt x="15525" y="12476"/>
                  </a:lnTo>
                  <a:lnTo>
                    <a:pt x="15402" y="12687"/>
                  </a:lnTo>
                  <a:cubicBezTo>
                    <a:pt x="15402" y="12687"/>
                    <a:pt x="15233" y="12737"/>
                    <a:pt x="15233" y="12774"/>
                  </a:cubicBezTo>
                  <a:cubicBezTo>
                    <a:pt x="15233" y="12812"/>
                    <a:pt x="15280" y="13185"/>
                    <a:pt x="15280" y="13185"/>
                  </a:cubicBezTo>
                  <a:lnTo>
                    <a:pt x="15525" y="13409"/>
                  </a:lnTo>
                  <a:lnTo>
                    <a:pt x="15647" y="13944"/>
                  </a:lnTo>
                  <a:lnTo>
                    <a:pt x="15704" y="14416"/>
                  </a:lnTo>
                  <a:lnTo>
                    <a:pt x="15581" y="14752"/>
                  </a:lnTo>
                  <a:lnTo>
                    <a:pt x="15393" y="15237"/>
                  </a:lnTo>
                  <a:lnTo>
                    <a:pt x="15016" y="15399"/>
                  </a:lnTo>
                  <a:lnTo>
                    <a:pt x="15185" y="15785"/>
                  </a:lnTo>
                  <a:lnTo>
                    <a:pt x="15214" y="16319"/>
                  </a:lnTo>
                  <a:lnTo>
                    <a:pt x="15251" y="16668"/>
                  </a:lnTo>
                  <a:cubicBezTo>
                    <a:pt x="15251" y="16668"/>
                    <a:pt x="15251" y="16954"/>
                    <a:pt x="15223" y="16966"/>
                  </a:cubicBezTo>
                  <a:cubicBezTo>
                    <a:pt x="15195" y="16979"/>
                    <a:pt x="14959" y="17153"/>
                    <a:pt x="14959" y="17153"/>
                  </a:cubicBezTo>
                  <a:lnTo>
                    <a:pt x="14903" y="17327"/>
                  </a:lnTo>
                  <a:lnTo>
                    <a:pt x="14733" y="17165"/>
                  </a:lnTo>
                  <a:lnTo>
                    <a:pt x="14714" y="16904"/>
                  </a:lnTo>
                  <a:lnTo>
                    <a:pt x="14554" y="16730"/>
                  </a:lnTo>
                  <a:lnTo>
                    <a:pt x="14394" y="16369"/>
                  </a:lnTo>
                  <a:lnTo>
                    <a:pt x="14394" y="15859"/>
                  </a:lnTo>
                  <a:lnTo>
                    <a:pt x="14290" y="15648"/>
                  </a:lnTo>
                  <a:lnTo>
                    <a:pt x="14356" y="15212"/>
                  </a:lnTo>
                  <a:lnTo>
                    <a:pt x="13913" y="15150"/>
                  </a:lnTo>
                  <a:lnTo>
                    <a:pt x="13517" y="15150"/>
                  </a:lnTo>
                  <a:lnTo>
                    <a:pt x="13300" y="14827"/>
                  </a:lnTo>
                  <a:lnTo>
                    <a:pt x="12876" y="14354"/>
                  </a:lnTo>
                  <a:lnTo>
                    <a:pt x="12480" y="14118"/>
                  </a:lnTo>
                  <a:lnTo>
                    <a:pt x="12254" y="13981"/>
                  </a:lnTo>
                  <a:lnTo>
                    <a:pt x="11933" y="14155"/>
                  </a:lnTo>
                  <a:lnTo>
                    <a:pt x="11849" y="13670"/>
                  </a:lnTo>
                  <a:lnTo>
                    <a:pt x="11707" y="13247"/>
                  </a:lnTo>
                  <a:lnTo>
                    <a:pt x="11585" y="12973"/>
                  </a:lnTo>
                  <a:lnTo>
                    <a:pt x="11387" y="12949"/>
                  </a:lnTo>
                  <a:lnTo>
                    <a:pt x="11311" y="12725"/>
                  </a:lnTo>
                  <a:lnTo>
                    <a:pt x="11302" y="12277"/>
                  </a:lnTo>
                  <a:lnTo>
                    <a:pt x="11406" y="11767"/>
                  </a:lnTo>
                  <a:lnTo>
                    <a:pt x="11641" y="11157"/>
                  </a:lnTo>
                  <a:lnTo>
                    <a:pt x="11792" y="10759"/>
                  </a:lnTo>
                  <a:lnTo>
                    <a:pt x="11877" y="10523"/>
                  </a:lnTo>
                  <a:lnTo>
                    <a:pt x="12056" y="10461"/>
                  </a:lnTo>
                  <a:cubicBezTo>
                    <a:pt x="12056" y="10461"/>
                    <a:pt x="11877" y="10361"/>
                    <a:pt x="11905" y="10361"/>
                  </a:cubicBezTo>
                  <a:cubicBezTo>
                    <a:pt x="11933" y="10361"/>
                    <a:pt x="12339" y="10349"/>
                    <a:pt x="12339" y="10349"/>
                  </a:cubicBezTo>
                  <a:lnTo>
                    <a:pt x="12216" y="9901"/>
                  </a:lnTo>
                  <a:lnTo>
                    <a:pt x="12377" y="9739"/>
                  </a:lnTo>
                  <a:lnTo>
                    <a:pt x="12584" y="9503"/>
                  </a:lnTo>
                  <a:lnTo>
                    <a:pt x="12876" y="9404"/>
                  </a:lnTo>
                  <a:lnTo>
                    <a:pt x="13206" y="8533"/>
                  </a:lnTo>
                  <a:lnTo>
                    <a:pt x="12735" y="8408"/>
                  </a:lnTo>
                  <a:lnTo>
                    <a:pt x="12452" y="8035"/>
                  </a:lnTo>
                  <a:lnTo>
                    <a:pt x="12886" y="8297"/>
                  </a:lnTo>
                  <a:lnTo>
                    <a:pt x="13178" y="8346"/>
                  </a:lnTo>
                  <a:lnTo>
                    <a:pt x="13432" y="7811"/>
                  </a:lnTo>
                  <a:lnTo>
                    <a:pt x="13253" y="7538"/>
                  </a:lnTo>
                  <a:lnTo>
                    <a:pt x="13385" y="7438"/>
                  </a:lnTo>
                  <a:lnTo>
                    <a:pt x="13715" y="7451"/>
                  </a:lnTo>
                  <a:lnTo>
                    <a:pt x="13743" y="7762"/>
                  </a:lnTo>
                  <a:lnTo>
                    <a:pt x="13970" y="7662"/>
                  </a:lnTo>
                  <a:lnTo>
                    <a:pt x="14167" y="7538"/>
                  </a:lnTo>
                  <a:lnTo>
                    <a:pt x="14394" y="7252"/>
                  </a:lnTo>
                  <a:lnTo>
                    <a:pt x="14705" y="6804"/>
                  </a:lnTo>
                  <a:lnTo>
                    <a:pt x="14545" y="6518"/>
                  </a:lnTo>
                  <a:lnTo>
                    <a:pt x="14394" y="6207"/>
                  </a:lnTo>
                  <a:lnTo>
                    <a:pt x="14347" y="5809"/>
                  </a:lnTo>
                  <a:lnTo>
                    <a:pt x="14422" y="5834"/>
                  </a:lnTo>
                  <a:lnTo>
                    <a:pt x="14563" y="5535"/>
                  </a:lnTo>
                  <a:lnTo>
                    <a:pt x="14460" y="5373"/>
                  </a:lnTo>
                  <a:lnTo>
                    <a:pt x="14573" y="5212"/>
                  </a:lnTo>
                  <a:lnTo>
                    <a:pt x="14365" y="5150"/>
                  </a:lnTo>
                  <a:lnTo>
                    <a:pt x="14318" y="4876"/>
                  </a:lnTo>
                  <a:lnTo>
                    <a:pt x="14064" y="4714"/>
                  </a:lnTo>
                  <a:lnTo>
                    <a:pt x="13838" y="4627"/>
                  </a:lnTo>
                  <a:lnTo>
                    <a:pt x="13545" y="4677"/>
                  </a:lnTo>
                  <a:lnTo>
                    <a:pt x="13602" y="5299"/>
                  </a:lnTo>
                  <a:lnTo>
                    <a:pt x="13715" y="5373"/>
                  </a:lnTo>
                  <a:lnTo>
                    <a:pt x="13649" y="5635"/>
                  </a:lnTo>
                  <a:lnTo>
                    <a:pt x="13508" y="5659"/>
                  </a:lnTo>
                  <a:lnTo>
                    <a:pt x="13263" y="6655"/>
                  </a:lnTo>
                  <a:lnTo>
                    <a:pt x="13008" y="6767"/>
                  </a:lnTo>
                  <a:lnTo>
                    <a:pt x="12876" y="6194"/>
                  </a:lnTo>
                  <a:lnTo>
                    <a:pt x="13008" y="5896"/>
                  </a:lnTo>
                  <a:lnTo>
                    <a:pt x="12735" y="5336"/>
                  </a:lnTo>
                  <a:lnTo>
                    <a:pt x="12546" y="5199"/>
                  </a:lnTo>
                  <a:lnTo>
                    <a:pt x="12358" y="5473"/>
                  </a:lnTo>
                  <a:lnTo>
                    <a:pt x="12414" y="6020"/>
                  </a:lnTo>
                  <a:lnTo>
                    <a:pt x="12254" y="5299"/>
                  </a:lnTo>
                  <a:lnTo>
                    <a:pt x="12141" y="4988"/>
                  </a:lnTo>
                  <a:lnTo>
                    <a:pt x="12056" y="4776"/>
                  </a:lnTo>
                  <a:lnTo>
                    <a:pt x="11886" y="4664"/>
                  </a:lnTo>
                  <a:lnTo>
                    <a:pt x="11905" y="4378"/>
                  </a:lnTo>
                  <a:lnTo>
                    <a:pt x="12037" y="4341"/>
                  </a:lnTo>
                  <a:lnTo>
                    <a:pt x="11820" y="3731"/>
                  </a:lnTo>
                  <a:lnTo>
                    <a:pt x="11717" y="3383"/>
                  </a:lnTo>
                  <a:lnTo>
                    <a:pt x="11604" y="3022"/>
                  </a:lnTo>
                  <a:lnTo>
                    <a:pt x="11443" y="2811"/>
                  </a:lnTo>
                  <a:lnTo>
                    <a:pt x="11311" y="2550"/>
                  </a:lnTo>
                  <a:lnTo>
                    <a:pt x="11509" y="2401"/>
                  </a:lnTo>
                  <a:lnTo>
                    <a:pt x="11330" y="2450"/>
                  </a:lnTo>
                  <a:lnTo>
                    <a:pt x="11528" y="2226"/>
                  </a:lnTo>
                  <a:lnTo>
                    <a:pt x="11585" y="2003"/>
                  </a:lnTo>
                  <a:lnTo>
                    <a:pt x="11500" y="1791"/>
                  </a:lnTo>
                  <a:lnTo>
                    <a:pt x="11396" y="1679"/>
                  </a:lnTo>
                  <a:lnTo>
                    <a:pt x="11519" y="1605"/>
                  </a:lnTo>
                  <a:lnTo>
                    <a:pt x="11830" y="1605"/>
                  </a:lnTo>
                  <a:lnTo>
                    <a:pt x="11962" y="1679"/>
                  </a:lnTo>
                  <a:lnTo>
                    <a:pt x="12141" y="945"/>
                  </a:lnTo>
                  <a:lnTo>
                    <a:pt x="12339" y="585"/>
                  </a:lnTo>
                  <a:lnTo>
                    <a:pt x="12386" y="249"/>
                  </a:lnTo>
                  <a:lnTo>
                    <a:pt x="12056" y="149"/>
                  </a:lnTo>
                  <a:lnTo>
                    <a:pt x="11896" y="187"/>
                  </a:lnTo>
                  <a:lnTo>
                    <a:pt x="11717" y="0"/>
                  </a:lnTo>
                  <a:lnTo>
                    <a:pt x="11255" y="0"/>
                  </a:lnTo>
                  <a:lnTo>
                    <a:pt x="11085" y="249"/>
                  </a:lnTo>
                  <a:lnTo>
                    <a:pt x="11321" y="497"/>
                  </a:lnTo>
                  <a:lnTo>
                    <a:pt x="11038" y="497"/>
                  </a:lnTo>
                  <a:lnTo>
                    <a:pt x="11029" y="970"/>
                  </a:lnTo>
                  <a:lnTo>
                    <a:pt x="11085" y="1443"/>
                  </a:lnTo>
                  <a:lnTo>
                    <a:pt x="11057" y="1654"/>
                  </a:lnTo>
                  <a:lnTo>
                    <a:pt x="11198" y="1841"/>
                  </a:lnTo>
                  <a:lnTo>
                    <a:pt x="11151" y="2090"/>
                  </a:lnTo>
                  <a:lnTo>
                    <a:pt x="11236" y="2388"/>
                  </a:lnTo>
                  <a:lnTo>
                    <a:pt x="11189" y="2575"/>
                  </a:lnTo>
                  <a:lnTo>
                    <a:pt x="11104" y="2786"/>
                  </a:lnTo>
                  <a:lnTo>
                    <a:pt x="11019" y="3047"/>
                  </a:lnTo>
                  <a:lnTo>
                    <a:pt x="11029" y="3209"/>
                  </a:lnTo>
                  <a:lnTo>
                    <a:pt x="10925" y="3184"/>
                  </a:lnTo>
                  <a:lnTo>
                    <a:pt x="10859" y="3632"/>
                  </a:lnTo>
                  <a:lnTo>
                    <a:pt x="10953" y="3769"/>
                  </a:lnTo>
                  <a:lnTo>
                    <a:pt x="10831" y="4105"/>
                  </a:lnTo>
                  <a:lnTo>
                    <a:pt x="10850" y="4391"/>
                  </a:lnTo>
                  <a:lnTo>
                    <a:pt x="11047" y="4664"/>
                  </a:lnTo>
                  <a:lnTo>
                    <a:pt x="11227" y="4751"/>
                  </a:lnTo>
                  <a:lnTo>
                    <a:pt x="11264" y="4863"/>
                  </a:lnTo>
                  <a:lnTo>
                    <a:pt x="11519" y="4876"/>
                  </a:lnTo>
                  <a:lnTo>
                    <a:pt x="11377" y="5087"/>
                  </a:lnTo>
                  <a:lnTo>
                    <a:pt x="11330" y="5510"/>
                  </a:lnTo>
                  <a:lnTo>
                    <a:pt x="11490" y="5348"/>
                  </a:lnTo>
                  <a:lnTo>
                    <a:pt x="11556" y="5697"/>
                  </a:lnTo>
                  <a:lnTo>
                    <a:pt x="11340" y="6082"/>
                  </a:lnTo>
                  <a:lnTo>
                    <a:pt x="11161" y="6145"/>
                  </a:lnTo>
                  <a:lnTo>
                    <a:pt x="11066" y="6468"/>
                  </a:lnTo>
                  <a:lnTo>
                    <a:pt x="11170" y="6729"/>
                  </a:lnTo>
                  <a:lnTo>
                    <a:pt x="11132" y="6866"/>
                  </a:lnTo>
                  <a:lnTo>
                    <a:pt x="10925" y="6767"/>
                  </a:lnTo>
                  <a:lnTo>
                    <a:pt x="10972" y="6356"/>
                  </a:lnTo>
                  <a:lnTo>
                    <a:pt x="10944" y="6082"/>
                  </a:lnTo>
                  <a:lnTo>
                    <a:pt x="10793" y="5995"/>
                  </a:lnTo>
                  <a:lnTo>
                    <a:pt x="10699" y="5809"/>
                  </a:lnTo>
                  <a:lnTo>
                    <a:pt x="10821" y="5821"/>
                  </a:lnTo>
                  <a:lnTo>
                    <a:pt x="11057" y="5635"/>
                  </a:lnTo>
                  <a:lnTo>
                    <a:pt x="11151" y="5572"/>
                  </a:lnTo>
                  <a:lnTo>
                    <a:pt x="10972" y="5473"/>
                  </a:lnTo>
                  <a:lnTo>
                    <a:pt x="11000" y="5174"/>
                  </a:lnTo>
                  <a:lnTo>
                    <a:pt x="10812" y="5000"/>
                  </a:lnTo>
                  <a:lnTo>
                    <a:pt x="10557" y="4640"/>
                  </a:lnTo>
                  <a:lnTo>
                    <a:pt x="10397" y="4801"/>
                  </a:lnTo>
                  <a:lnTo>
                    <a:pt x="10472" y="5050"/>
                  </a:lnTo>
                  <a:lnTo>
                    <a:pt x="10322" y="5249"/>
                  </a:lnTo>
                  <a:lnTo>
                    <a:pt x="10124" y="5423"/>
                  </a:lnTo>
                  <a:lnTo>
                    <a:pt x="10397" y="5722"/>
                  </a:lnTo>
                  <a:lnTo>
                    <a:pt x="10576" y="5684"/>
                  </a:lnTo>
                  <a:lnTo>
                    <a:pt x="10623" y="5796"/>
                  </a:lnTo>
                  <a:lnTo>
                    <a:pt x="10510" y="5883"/>
                  </a:lnTo>
                  <a:lnTo>
                    <a:pt x="10331" y="6008"/>
                  </a:lnTo>
                  <a:lnTo>
                    <a:pt x="10416" y="6194"/>
                  </a:lnTo>
                  <a:lnTo>
                    <a:pt x="10472" y="6306"/>
                  </a:lnTo>
                  <a:lnTo>
                    <a:pt x="10340" y="6431"/>
                  </a:lnTo>
                  <a:lnTo>
                    <a:pt x="9869" y="6418"/>
                  </a:lnTo>
                  <a:lnTo>
                    <a:pt x="9596" y="6530"/>
                  </a:lnTo>
                  <a:lnTo>
                    <a:pt x="9266" y="6331"/>
                  </a:lnTo>
                  <a:lnTo>
                    <a:pt x="9002" y="6083"/>
                  </a:lnTo>
                  <a:cubicBezTo>
                    <a:pt x="9002" y="6083"/>
                    <a:pt x="8823" y="6120"/>
                    <a:pt x="8813" y="6070"/>
                  </a:cubicBezTo>
                  <a:cubicBezTo>
                    <a:pt x="8804" y="6020"/>
                    <a:pt x="8653" y="5747"/>
                    <a:pt x="8653" y="5747"/>
                  </a:cubicBezTo>
                  <a:lnTo>
                    <a:pt x="8625" y="5573"/>
                  </a:lnTo>
                  <a:lnTo>
                    <a:pt x="8502" y="5436"/>
                  </a:lnTo>
                  <a:lnTo>
                    <a:pt x="8257" y="5610"/>
                  </a:lnTo>
                  <a:lnTo>
                    <a:pt x="8031" y="5784"/>
                  </a:lnTo>
                  <a:cubicBezTo>
                    <a:pt x="8031" y="5784"/>
                    <a:pt x="7871" y="5995"/>
                    <a:pt x="7956" y="6008"/>
                  </a:cubicBezTo>
                  <a:cubicBezTo>
                    <a:pt x="8041" y="6020"/>
                    <a:pt x="8257" y="6095"/>
                    <a:pt x="8257" y="6095"/>
                  </a:cubicBezTo>
                  <a:lnTo>
                    <a:pt x="8436" y="5796"/>
                  </a:lnTo>
                  <a:lnTo>
                    <a:pt x="8389" y="6157"/>
                  </a:lnTo>
                  <a:lnTo>
                    <a:pt x="8201" y="6257"/>
                  </a:lnTo>
                  <a:lnTo>
                    <a:pt x="8125" y="6630"/>
                  </a:lnTo>
                  <a:lnTo>
                    <a:pt x="8238" y="7140"/>
                  </a:lnTo>
                  <a:lnTo>
                    <a:pt x="8059" y="7127"/>
                  </a:lnTo>
                  <a:lnTo>
                    <a:pt x="7975" y="6667"/>
                  </a:lnTo>
                  <a:lnTo>
                    <a:pt x="7758" y="6642"/>
                  </a:lnTo>
                  <a:lnTo>
                    <a:pt x="7597" y="6381"/>
                  </a:lnTo>
                  <a:lnTo>
                    <a:pt x="7249" y="6406"/>
                  </a:lnTo>
                  <a:lnTo>
                    <a:pt x="6966" y="6456"/>
                  </a:lnTo>
                  <a:lnTo>
                    <a:pt x="6664" y="6505"/>
                  </a:lnTo>
                  <a:lnTo>
                    <a:pt x="6202" y="6443"/>
                  </a:lnTo>
                  <a:lnTo>
                    <a:pt x="6344" y="6107"/>
                  </a:lnTo>
                  <a:lnTo>
                    <a:pt x="6579" y="6045"/>
                  </a:lnTo>
                  <a:lnTo>
                    <a:pt x="6476" y="5734"/>
                  </a:lnTo>
                  <a:lnTo>
                    <a:pt x="6193" y="5485"/>
                  </a:lnTo>
                  <a:lnTo>
                    <a:pt x="5825" y="5510"/>
                  </a:lnTo>
                  <a:lnTo>
                    <a:pt x="5486" y="5274"/>
                  </a:lnTo>
                  <a:lnTo>
                    <a:pt x="5326" y="5125"/>
                  </a:lnTo>
                  <a:lnTo>
                    <a:pt x="5071" y="4963"/>
                  </a:lnTo>
                  <a:cubicBezTo>
                    <a:pt x="5071" y="4963"/>
                    <a:pt x="4854" y="4863"/>
                    <a:pt x="4826" y="4826"/>
                  </a:cubicBezTo>
                  <a:cubicBezTo>
                    <a:pt x="4798" y="4789"/>
                    <a:pt x="4675" y="4677"/>
                    <a:pt x="4572" y="4677"/>
                  </a:cubicBezTo>
                  <a:cubicBezTo>
                    <a:pt x="4468" y="4677"/>
                    <a:pt x="4308" y="4664"/>
                    <a:pt x="4308" y="4664"/>
                  </a:cubicBezTo>
                  <a:lnTo>
                    <a:pt x="4279" y="5013"/>
                  </a:lnTo>
                  <a:lnTo>
                    <a:pt x="4025" y="5013"/>
                  </a:lnTo>
                  <a:lnTo>
                    <a:pt x="4100" y="4727"/>
                  </a:lnTo>
                  <a:lnTo>
                    <a:pt x="3968" y="4615"/>
                  </a:lnTo>
                  <a:cubicBezTo>
                    <a:pt x="3968" y="4615"/>
                    <a:pt x="3997" y="4403"/>
                    <a:pt x="3959" y="4416"/>
                  </a:cubicBezTo>
                  <a:cubicBezTo>
                    <a:pt x="3921" y="4428"/>
                    <a:pt x="3695" y="4615"/>
                    <a:pt x="3695" y="4615"/>
                  </a:cubicBezTo>
                  <a:lnTo>
                    <a:pt x="3686" y="4926"/>
                  </a:lnTo>
                  <a:lnTo>
                    <a:pt x="3591" y="4988"/>
                  </a:lnTo>
                  <a:lnTo>
                    <a:pt x="3393" y="4540"/>
                  </a:lnTo>
                  <a:lnTo>
                    <a:pt x="3280" y="4179"/>
                  </a:lnTo>
                  <a:lnTo>
                    <a:pt x="3064" y="3906"/>
                  </a:lnTo>
                  <a:cubicBezTo>
                    <a:pt x="3064" y="3906"/>
                    <a:pt x="2894" y="4229"/>
                    <a:pt x="2922" y="4242"/>
                  </a:cubicBezTo>
                  <a:cubicBezTo>
                    <a:pt x="2950" y="4254"/>
                    <a:pt x="3082" y="4329"/>
                    <a:pt x="3082" y="4329"/>
                  </a:cubicBezTo>
                  <a:lnTo>
                    <a:pt x="2875" y="4590"/>
                  </a:lnTo>
                  <a:lnTo>
                    <a:pt x="2715" y="4540"/>
                  </a:lnTo>
                  <a:lnTo>
                    <a:pt x="2752" y="4329"/>
                  </a:lnTo>
                  <a:lnTo>
                    <a:pt x="2611" y="4329"/>
                  </a:lnTo>
                  <a:lnTo>
                    <a:pt x="2385" y="4577"/>
                  </a:lnTo>
                  <a:lnTo>
                    <a:pt x="2187" y="4752"/>
                  </a:lnTo>
                  <a:lnTo>
                    <a:pt x="1819" y="4913"/>
                  </a:lnTo>
                  <a:lnTo>
                    <a:pt x="1725" y="5100"/>
                  </a:lnTo>
                  <a:lnTo>
                    <a:pt x="1631" y="4913"/>
                  </a:lnTo>
                  <a:lnTo>
                    <a:pt x="1574" y="4789"/>
                  </a:lnTo>
                  <a:lnTo>
                    <a:pt x="1395" y="4926"/>
                  </a:lnTo>
                  <a:lnTo>
                    <a:pt x="1320" y="5100"/>
                  </a:lnTo>
                  <a:lnTo>
                    <a:pt x="1461" y="5336"/>
                  </a:lnTo>
                  <a:lnTo>
                    <a:pt x="1423" y="5523"/>
                  </a:lnTo>
                  <a:lnTo>
                    <a:pt x="1178" y="5535"/>
                  </a:lnTo>
                  <a:lnTo>
                    <a:pt x="924" y="5473"/>
                  </a:lnTo>
                  <a:lnTo>
                    <a:pt x="773" y="5361"/>
                  </a:lnTo>
                  <a:lnTo>
                    <a:pt x="669" y="5262"/>
                  </a:lnTo>
                  <a:lnTo>
                    <a:pt x="556" y="5050"/>
                  </a:lnTo>
                  <a:lnTo>
                    <a:pt x="405" y="5013"/>
                  </a:lnTo>
                  <a:lnTo>
                    <a:pt x="217" y="4876"/>
                  </a:lnTo>
                  <a:cubicBezTo>
                    <a:pt x="217" y="4876"/>
                    <a:pt x="9" y="4827"/>
                    <a:pt x="9" y="482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8" name="Shape"/>
            <p:cNvSpPr/>
            <p:nvPr/>
          </p:nvSpPr>
          <p:spPr>
            <a:xfrm>
              <a:off x="14970571" y="3774608"/>
              <a:ext cx="59184" cy="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9" y="0"/>
                  </a:moveTo>
                  <a:lnTo>
                    <a:pt x="0" y="12960"/>
                  </a:lnTo>
                  <a:lnTo>
                    <a:pt x="6171" y="21600"/>
                  </a:lnTo>
                  <a:lnTo>
                    <a:pt x="21600" y="7920"/>
                  </a:lnTo>
                  <a:cubicBezTo>
                    <a:pt x="21600" y="7920"/>
                    <a:pt x="8229" y="0"/>
                    <a:pt x="822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9" name="Shape"/>
            <p:cNvSpPr/>
            <p:nvPr/>
          </p:nvSpPr>
          <p:spPr>
            <a:xfrm>
              <a:off x="14632379" y="2885189"/>
              <a:ext cx="338192" cy="257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0"/>
                  </a:moveTo>
                  <a:lnTo>
                    <a:pt x="3420" y="4093"/>
                  </a:lnTo>
                  <a:lnTo>
                    <a:pt x="2340" y="13187"/>
                  </a:lnTo>
                  <a:lnTo>
                    <a:pt x="720" y="16371"/>
                  </a:lnTo>
                  <a:lnTo>
                    <a:pt x="0" y="19554"/>
                  </a:lnTo>
                  <a:lnTo>
                    <a:pt x="4500" y="17962"/>
                  </a:lnTo>
                  <a:lnTo>
                    <a:pt x="4680" y="21600"/>
                  </a:lnTo>
                  <a:lnTo>
                    <a:pt x="7920" y="21373"/>
                  </a:lnTo>
                  <a:lnTo>
                    <a:pt x="9900" y="18189"/>
                  </a:lnTo>
                  <a:lnTo>
                    <a:pt x="12060" y="15006"/>
                  </a:lnTo>
                  <a:lnTo>
                    <a:pt x="12960" y="16143"/>
                  </a:lnTo>
                  <a:lnTo>
                    <a:pt x="15480" y="18189"/>
                  </a:lnTo>
                  <a:lnTo>
                    <a:pt x="18360" y="20008"/>
                  </a:lnTo>
                  <a:lnTo>
                    <a:pt x="21600" y="17053"/>
                  </a:lnTo>
                  <a:lnTo>
                    <a:pt x="19800" y="15006"/>
                  </a:lnTo>
                  <a:lnTo>
                    <a:pt x="16920" y="15234"/>
                  </a:lnTo>
                  <a:lnTo>
                    <a:pt x="16020" y="9777"/>
                  </a:lnTo>
                  <a:lnTo>
                    <a:pt x="11520" y="7503"/>
                  </a:lnTo>
                  <a:lnTo>
                    <a:pt x="9360" y="3865"/>
                  </a:lnTo>
                  <a:lnTo>
                    <a:pt x="6660" y="4093"/>
                  </a:lnTo>
                  <a:cubicBezTo>
                    <a:pt x="6660" y="4093"/>
                    <a:pt x="4320" y="0"/>
                    <a:pt x="43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0" name="Shape"/>
            <p:cNvSpPr/>
            <p:nvPr/>
          </p:nvSpPr>
          <p:spPr>
            <a:xfrm>
              <a:off x="14801474" y="3188894"/>
              <a:ext cx="78912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0"/>
                  </a:moveTo>
                  <a:lnTo>
                    <a:pt x="8486" y="5400"/>
                  </a:lnTo>
                  <a:lnTo>
                    <a:pt x="0" y="3600"/>
                  </a:lnTo>
                  <a:lnTo>
                    <a:pt x="0" y="20700"/>
                  </a:lnTo>
                  <a:lnTo>
                    <a:pt x="14657" y="21600"/>
                  </a:lnTo>
                  <a:lnTo>
                    <a:pt x="21600" y="4500"/>
                  </a:lnTo>
                  <a:cubicBezTo>
                    <a:pt x="21600" y="4500"/>
                    <a:pt x="17743" y="0"/>
                    <a:pt x="177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1" name="Shape"/>
            <p:cNvSpPr/>
            <p:nvPr/>
          </p:nvSpPr>
          <p:spPr>
            <a:xfrm>
              <a:off x="14970571" y="3243127"/>
              <a:ext cx="42275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0"/>
                  </a:moveTo>
                  <a:lnTo>
                    <a:pt x="1440" y="10800"/>
                  </a:lnTo>
                  <a:lnTo>
                    <a:pt x="12960" y="21600"/>
                  </a:lnTo>
                  <a:lnTo>
                    <a:pt x="21600" y="2700"/>
                  </a:lnTo>
                  <a:lnTo>
                    <a:pt x="10080" y="0"/>
                  </a:lnTo>
                  <a:cubicBezTo>
                    <a:pt x="10080" y="0"/>
                    <a:pt x="0" y="900"/>
                    <a:pt x="0" y="9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2" name="Shape"/>
            <p:cNvSpPr/>
            <p:nvPr/>
          </p:nvSpPr>
          <p:spPr>
            <a:xfrm>
              <a:off x="15105845" y="2570639"/>
              <a:ext cx="107095" cy="12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4" y="0"/>
                  </a:moveTo>
                  <a:lnTo>
                    <a:pt x="4547" y="2298"/>
                  </a:lnTo>
                  <a:lnTo>
                    <a:pt x="0" y="11030"/>
                  </a:lnTo>
                  <a:lnTo>
                    <a:pt x="568" y="18383"/>
                  </a:lnTo>
                  <a:lnTo>
                    <a:pt x="4547" y="21600"/>
                  </a:lnTo>
                  <a:lnTo>
                    <a:pt x="17053" y="20221"/>
                  </a:lnTo>
                  <a:lnTo>
                    <a:pt x="20463" y="11030"/>
                  </a:lnTo>
                  <a:lnTo>
                    <a:pt x="21600" y="3217"/>
                  </a:lnTo>
                  <a:cubicBezTo>
                    <a:pt x="21600" y="3217"/>
                    <a:pt x="13074" y="0"/>
                    <a:pt x="1307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3" name="Shape"/>
            <p:cNvSpPr/>
            <p:nvPr/>
          </p:nvSpPr>
          <p:spPr>
            <a:xfrm>
              <a:off x="14485832" y="1757146"/>
              <a:ext cx="1413319" cy="1532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3" extrusionOk="0">
                  <a:moveTo>
                    <a:pt x="5741" y="8510"/>
                  </a:moveTo>
                  <a:lnTo>
                    <a:pt x="6680" y="8510"/>
                  </a:lnTo>
                  <a:lnTo>
                    <a:pt x="7363" y="9045"/>
                  </a:lnTo>
                  <a:lnTo>
                    <a:pt x="7875" y="8854"/>
                  </a:lnTo>
                  <a:lnTo>
                    <a:pt x="7107" y="8548"/>
                  </a:lnTo>
                  <a:lnTo>
                    <a:pt x="6466" y="8167"/>
                  </a:lnTo>
                  <a:lnTo>
                    <a:pt x="7662" y="8243"/>
                  </a:lnTo>
                  <a:lnTo>
                    <a:pt x="8387" y="8587"/>
                  </a:lnTo>
                  <a:lnTo>
                    <a:pt x="8430" y="7861"/>
                  </a:lnTo>
                  <a:lnTo>
                    <a:pt x="8259" y="7404"/>
                  </a:lnTo>
                  <a:lnTo>
                    <a:pt x="9113" y="7785"/>
                  </a:lnTo>
                  <a:lnTo>
                    <a:pt x="9412" y="8510"/>
                  </a:lnTo>
                  <a:lnTo>
                    <a:pt x="9668" y="8892"/>
                  </a:lnTo>
                  <a:lnTo>
                    <a:pt x="10009" y="9312"/>
                  </a:lnTo>
                  <a:lnTo>
                    <a:pt x="10650" y="9731"/>
                  </a:lnTo>
                  <a:lnTo>
                    <a:pt x="10180" y="10113"/>
                  </a:lnTo>
                  <a:lnTo>
                    <a:pt x="10180" y="10724"/>
                  </a:lnTo>
                  <a:lnTo>
                    <a:pt x="10820" y="10380"/>
                  </a:lnTo>
                  <a:lnTo>
                    <a:pt x="11290" y="10533"/>
                  </a:lnTo>
                  <a:lnTo>
                    <a:pt x="11503" y="10800"/>
                  </a:lnTo>
                  <a:lnTo>
                    <a:pt x="11888" y="11029"/>
                  </a:lnTo>
                  <a:lnTo>
                    <a:pt x="12016" y="11029"/>
                  </a:lnTo>
                  <a:lnTo>
                    <a:pt x="12357" y="11716"/>
                  </a:lnTo>
                  <a:lnTo>
                    <a:pt x="12656" y="11907"/>
                  </a:lnTo>
                  <a:lnTo>
                    <a:pt x="12955" y="13052"/>
                  </a:lnTo>
                  <a:lnTo>
                    <a:pt x="12912" y="13662"/>
                  </a:lnTo>
                  <a:lnTo>
                    <a:pt x="12613" y="14006"/>
                  </a:lnTo>
                  <a:lnTo>
                    <a:pt x="13254" y="14158"/>
                  </a:lnTo>
                  <a:lnTo>
                    <a:pt x="13809" y="14196"/>
                  </a:lnTo>
                  <a:lnTo>
                    <a:pt x="14235" y="13624"/>
                  </a:lnTo>
                  <a:lnTo>
                    <a:pt x="15089" y="14349"/>
                  </a:lnTo>
                  <a:cubicBezTo>
                    <a:pt x="15089" y="14349"/>
                    <a:pt x="15345" y="14464"/>
                    <a:pt x="15217" y="14540"/>
                  </a:cubicBezTo>
                  <a:cubicBezTo>
                    <a:pt x="15089" y="14616"/>
                    <a:pt x="13937" y="14960"/>
                    <a:pt x="13937" y="14960"/>
                  </a:cubicBezTo>
                  <a:lnTo>
                    <a:pt x="13595" y="14464"/>
                  </a:lnTo>
                  <a:lnTo>
                    <a:pt x="12613" y="14387"/>
                  </a:lnTo>
                  <a:lnTo>
                    <a:pt x="12229" y="14845"/>
                  </a:lnTo>
                  <a:lnTo>
                    <a:pt x="11845" y="15380"/>
                  </a:lnTo>
                  <a:lnTo>
                    <a:pt x="11802" y="15837"/>
                  </a:lnTo>
                  <a:lnTo>
                    <a:pt x="11290" y="16219"/>
                  </a:lnTo>
                  <a:lnTo>
                    <a:pt x="10265" y="16334"/>
                  </a:lnTo>
                  <a:lnTo>
                    <a:pt x="9113" y="16295"/>
                  </a:lnTo>
                  <a:cubicBezTo>
                    <a:pt x="9113" y="16295"/>
                    <a:pt x="9156" y="16906"/>
                    <a:pt x="9113" y="17020"/>
                  </a:cubicBezTo>
                  <a:cubicBezTo>
                    <a:pt x="9070" y="17135"/>
                    <a:pt x="9241" y="17822"/>
                    <a:pt x="9241" y="17822"/>
                  </a:cubicBezTo>
                  <a:lnTo>
                    <a:pt x="10265" y="18127"/>
                  </a:lnTo>
                  <a:lnTo>
                    <a:pt x="10863" y="17631"/>
                  </a:lnTo>
                  <a:lnTo>
                    <a:pt x="11503" y="17707"/>
                  </a:lnTo>
                  <a:lnTo>
                    <a:pt x="11589" y="17402"/>
                  </a:lnTo>
                  <a:lnTo>
                    <a:pt x="12656" y="17746"/>
                  </a:lnTo>
                  <a:cubicBezTo>
                    <a:pt x="12656" y="17746"/>
                    <a:pt x="12656" y="18280"/>
                    <a:pt x="12741" y="18394"/>
                  </a:cubicBezTo>
                  <a:cubicBezTo>
                    <a:pt x="12827" y="18509"/>
                    <a:pt x="13339" y="18852"/>
                    <a:pt x="13339" y="18852"/>
                  </a:cubicBezTo>
                  <a:lnTo>
                    <a:pt x="13766" y="19196"/>
                  </a:lnTo>
                  <a:lnTo>
                    <a:pt x="13382" y="19425"/>
                  </a:lnTo>
                  <a:lnTo>
                    <a:pt x="13851" y="20188"/>
                  </a:lnTo>
                  <a:cubicBezTo>
                    <a:pt x="13851" y="20188"/>
                    <a:pt x="14449" y="20112"/>
                    <a:pt x="14534" y="20226"/>
                  </a:cubicBezTo>
                  <a:cubicBezTo>
                    <a:pt x="14620" y="20341"/>
                    <a:pt x="15516" y="20608"/>
                    <a:pt x="15601" y="20760"/>
                  </a:cubicBezTo>
                  <a:cubicBezTo>
                    <a:pt x="15687" y="20913"/>
                    <a:pt x="16669" y="21524"/>
                    <a:pt x="16797" y="21562"/>
                  </a:cubicBezTo>
                  <a:cubicBezTo>
                    <a:pt x="16925" y="21600"/>
                    <a:pt x="18035" y="21524"/>
                    <a:pt x="18035" y="21524"/>
                  </a:cubicBezTo>
                  <a:lnTo>
                    <a:pt x="16882" y="20112"/>
                  </a:lnTo>
                  <a:lnTo>
                    <a:pt x="16199" y="19272"/>
                  </a:lnTo>
                  <a:lnTo>
                    <a:pt x="15815" y="18738"/>
                  </a:lnTo>
                  <a:lnTo>
                    <a:pt x="16967" y="19196"/>
                  </a:lnTo>
                  <a:cubicBezTo>
                    <a:pt x="16967" y="19196"/>
                    <a:pt x="16967" y="19387"/>
                    <a:pt x="17266" y="19577"/>
                  </a:cubicBezTo>
                  <a:cubicBezTo>
                    <a:pt x="17565" y="19768"/>
                    <a:pt x="18077" y="20302"/>
                    <a:pt x="18077" y="20302"/>
                  </a:cubicBezTo>
                  <a:lnTo>
                    <a:pt x="19273" y="20799"/>
                  </a:lnTo>
                  <a:lnTo>
                    <a:pt x="18846" y="19883"/>
                  </a:lnTo>
                  <a:lnTo>
                    <a:pt x="18846" y="19119"/>
                  </a:lnTo>
                  <a:cubicBezTo>
                    <a:pt x="18846" y="19119"/>
                    <a:pt x="19016" y="18890"/>
                    <a:pt x="18846" y="18700"/>
                  </a:cubicBezTo>
                  <a:cubicBezTo>
                    <a:pt x="18675" y="18509"/>
                    <a:pt x="18248" y="18051"/>
                    <a:pt x="18248" y="18051"/>
                  </a:cubicBezTo>
                  <a:lnTo>
                    <a:pt x="18291" y="17669"/>
                  </a:lnTo>
                  <a:cubicBezTo>
                    <a:pt x="18291" y="17669"/>
                    <a:pt x="18547" y="17478"/>
                    <a:pt x="18248" y="17364"/>
                  </a:cubicBezTo>
                  <a:cubicBezTo>
                    <a:pt x="17949" y="17249"/>
                    <a:pt x="16839" y="16792"/>
                    <a:pt x="16839" y="16792"/>
                  </a:cubicBezTo>
                  <a:lnTo>
                    <a:pt x="16797" y="15990"/>
                  </a:lnTo>
                  <a:lnTo>
                    <a:pt x="16882" y="15647"/>
                  </a:lnTo>
                  <a:lnTo>
                    <a:pt x="16711" y="15341"/>
                  </a:lnTo>
                  <a:lnTo>
                    <a:pt x="17138" y="15303"/>
                  </a:lnTo>
                  <a:lnTo>
                    <a:pt x="16626" y="14693"/>
                  </a:lnTo>
                  <a:lnTo>
                    <a:pt x="17224" y="14387"/>
                  </a:lnTo>
                  <a:lnTo>
                    <a:pt x="17779" y="14922"/>
                  </a:lnTo>
                  <a:lnTo>
                    <a:pt x="18077" y="15036"/>
                  </a:lnTo>
                  <a:lnTo>
                    <a:pt x="18291" y="14807"/>
                  </a:lnTo>
                  <a:lnTo>
                    <a:pt x="17907" y="15570"/>
                  </a:lnTo>
                  <a:lnTo>
                    <a:pt x="18974" y="14922"/>
                  </a:lnTo>
                  <a:lnTo>
                    <a:pt x="18419" y="15876"/>
                  </a:lnTo>
                  <a:cubicBezTo>
                    <a:pt x="18419" y="15876"/>
                    <a:pt x="18675" y="16028"/>
                    <a:pt x="18803" y="16105"/>
                  </a:cubicBezTo>
                  <a:cubicBezTo>
                    <a:pt x="18931" y="16181"/>
                    <a:pt x="19401" y="16792"/>
                    <a:pt x="19401" y="16792"/>
                  </a:cubicBezTo>
                  <a:cubicBezTo>
                    <a:pt x="19401" y="16792"/>
                    <a:pt x="19657" y="17249"/>
                    <a:pt x="19699" y="17097"/>
                  </a:cubicBezTo>
                  <a:cubicBezTo>
                    <a:pt x="19742" y="16944"/>
                    <a:pt x="19913" y="16677"/>
                    <a:pt x="19870" y="16410"/>
                  </a:cubicBezTo>
                  <a:cubicBezTo>
                    <a:pt x="19828" y="16143"/>
                    <a:pt x="19358" y="15456"/>
                    <a:pt x="19742" y="15647"/>
                  </a:cubicBezTo>
                  <a:cubicBezTo>
                    <a:pt x="20126" y="15837"/>
                    <a:pt x="20596" y="16257"/>
                    <a:pt x="20553" y="16028"/>
                  </a:cubicBezTo>
                  <a:cubicBezTo>
                    <a:pt x="20511" y="15799"/>
                    <a:pt x="20425" y="15227"/>
                    <a:pt x="20425" y="15227"/>
                  </a:cubicBezTo>
                  <a:cubicBezTo>
                    <a:pt x="20425" y="15227"/>
                    <a:pt x="20425" y="14693"/>
                    <a:pt x="20596" y="14693"/>
                  </a:cubicBezTo>
                  <a:cubicBezTo>
                    <a:pt x="20767" y="14693"/>
                    <a:pt x="21407" y="14616"/>
                    <a:pt x="21407" y="14616"/>
                  </a:cubicBezTo>
                  <a:lnTo>
                    <a:pt x="21108" y="13700"/>
                  </a:lnTo>
                  <a:lnTo>
                    <a:pt x="19828" y="13548"/>
                  </a:lnTo>
                  <a:cubicBezTo>
                    <a:pt x="19828" y="13548"/>
                    <a:pt x="19273" y="13815"/>
                    <a:pt x="19273" y="13662"/>
                  </a:cubicBezTo>
                  <a:cubicBezTo>
                    <a:pt x="19273" y="13510"/>
                    <a:pt x="19401" y="12632"/>
                    <a:pt x="19401" y="12632"/>
                  </a:cubicBezTo>
                  <a:lnTo>
                    <a:pt x="18760" y="12479"/>
                  </a:lnTo>
                  <a:cubicBezTo>
                    <a:pt x="18760" y="12479"/>
                    <a:pt x="18718" y="11869"/>
                    <a:pt x="18462" y="11830"/>
                  </a:cubicBezTo>
                  <a:cubicBezTo>
                    <a:pt x="18205" y="11792"/>
                    <a:pt x="17394" y="11754"/>
                    <a:pt x="17394" y="11754"/>
                  </a:cubicBezTo>
                  <a:lnTo>
                    <a:pt x="16541" y="11296"/>
                  </a:lnTo>
                  <a:lnTo>
                    <a:pt x="15986" y="10686"/>
                  </a:lnTo>
                  <a:cubicBezTo>
                    <a:pt x="15986" y="10686"/>
                    <a:pt x="16669" y="10800"/>
                    <a:pt x="16583" y="10647"/>
                  </a:cubicBezTo>
                  <a:cubicBezTo>
                    <a:pt x="16498" y="10495"/>
                    <a:pt x="16114" y="9770"/>
                    <a:pt x="16114" y="9770"/>
                  </a:cubicBezTo>
                  <a:cubicBezTo>
                    <a:pt x="16114" y="9770"/>
                    <a:pt x="15900" y="9388"/>
                    <a:pt x="16114" y="9426"/>
                  </a:cubicBezTo>
                  <a:cubicBezTo>
                    <a:pt x="16327" y="9464"/>
                    <a:pt x="16669" y="9655"/>
                    <a:pt x="16797" y="9655"/>
                  </a:cubicBezTo>
                  <a:cubicBezTo>
                    <a:pt x="16925" y="9655"/>
                    <a:pt x="17181" y="9617"/>
                    <a:pt x="17181" y="9617"/>
                  </a:cubicBezTo>
                  <a:cubicBezTo>
                    <a:pt x="17181" y="9617"/>
                    <a:pt x="17394" y="9312"/>
                    <a:pt x="17266" y="9273"/>
                  </a:cubicBezTo>
                  <a:cubicBezTo>
                    <a:pt x="17138" y="9235"/>
                    <a:pt x="16882" y="9083"/>
                    <a:pt x="16711" y="9045"/>
                  </a:cubicBezTo>
                  <a:cubicBezTo>
                    <a:pt x="16541" y="9006"/>
                    <a:pt x="16327" y="8968"/>
                    <a:pt x="16327" y="8968"/>
                  </a:cubicBezTo>
                  <a:cubicBezTo>
                    <a:pt x="16327" y="8968"/>
                    <a:pt x="16498" y="8816"/>
                    <a:pt x="16711" y="8816"/>
                  </a:cubicBezTo>
                  <a:cubicBezTo>
                    <a:pt x="16925" y="8816"/>
                    <a:pt x="17096" y="8777"/>
                    <a:pt x="17096" y="8777"/>
                  </a:cubicBezTo>
                  <a:lnTo>
                    <a:pt x="17053" y="8205"/>
                  </a:lnTo>
                  <a:lnTo>
                    <a:pt x="16156" y="7442"/>
                  </a:lnTo>
                  <a:lnTo>
                    <a:pt x="15900" y="8052"/>
                  </a:lnTo>
                  <a:cubicBezTo>
                    <a:pt x="15900" y="8052"/>
                    <a:pt x="15388" y="7785"/>
                    <a:pt x="15516" y="7747"/>
                  </a:cubicBezTo>
                  <a:cubicBezTo>
                    <a:pt x="15644" y="7709"/>
                    <a:pt x="16071" y="7251"/>
                    <a:pt x="16071" y="7251"/>
                  </a:cubicBezTo>
                  <a:lnTo>
                    <a:pt x="15644" y="6717"/>
                  </a:lnTo>
                  <a:lnTo>
                    <a:pt x="15260" y="6640"/>
                  </a:lnTo>
                  <a:lnTo>
                    <a:pt x="14705" y="6946"/>
                  </a:lnTo>
                  <a:lnTo>
                    <a:pt x="14833" y="6373"/>
                  </a:lnTo>
                  <a:lnTo>
                    <a:pt x="14107" y="6793"/>
                  </a:lnTo>
                  <a:lnTo>
                    <a:pt x="14406" y="5953"/>
                  </a:lnTo>
                  <a:lnTo>
                    <a:pt x="13979" y="6259"/>
                  </a:lnTo>
                  <a:lnTo>
                    <a:pt x="13723" y="6068"/>
                  </a:lnTo>
                  <a:lnTo>
                    <a:pt x="14321" y="5495"/>
                  </a:lnTo>
                  <a:lnTo>
                    <a:pt x="13937" y="5190"/>
                  </a:lnTo>
                  <a:lnTo>
                    <a:pt x="13083" y="4923"/>
                  </a:lnTo>
                  <a:lnTo>
                    <a:pt x="12827" y="5419"/>
                  </a:lnTo>
                  <a:lnTo>
                    <a:pt x="12485" y="5190"/>
                  </a:lnTo>
                  <a:lnTo>
                    <a:pt x="12443" y="4694"/>
                  </a:lnTo>
                  <a:cubicBezTo>
                    <a:pt x="12443" y="4694"/>
                    <a:pt x="11802" y="5343"/>
                    <a:pt x="11802" y="5190"/>
                  </a:cubicBezTo>
                  <a:cubicBezTo>
                    <a:pt x="11802" y="5037"/>
                    <a:pt x="11888" y="4541"/>
                    <a:pt x="11888" y="4541"/>
                  </a:cubicBezTo>
                  <a:lnTo>
                    <a:pt x="11717" y="4503"/>
                  </a:lnTo>
                  <a:lnTo>
                    <a:pt x="11760" y="4083"/>
                  </a:lnTo>
                  <a:lnTo>
                    <a:pt x="11205" y="4083"/>
                  </a:lnTo>
                  <a:lnTo>
                    <a:pt x="10607" y="4122"/>
                  </a:lnTo>
                  <a:lnTo>
                    <a:pt x="11247" y="3625"/>
                  </a:lnTo>
                  <a:lnTo>
                    <a:pt x="11162" y="3167"/>
                  </a:lnTo>
                  <a:lnTo>
                    <a:pt x="10820" y="2939"/>
                  </a:lnTo>
                  <a:lnTo>
                    <a:pt x="10095" y="2939"/>
                  </a:lnTo>
                  <a:lnTo>
                    <a:pt x="9711" y="2710"/>
                  </a:lnTo>
                  <a:lnTo>
                    <a:pt x="8857" y="2786"/>
                  </a:lnTo>
                  <a:cubicBezTo>
                    <a:pt x="8857" y="2786"/>
                    <a:pt x="8558" y="2862"/>
                    <a:pt x="8686" y="3091"/>
                  </a:cubicBezTo>
                  <a:cubicBezTo>
                    <a:pt x="8814" y="3320"/>
                    <a:pt x="8942" y="3511"/>
                    <a:pt x="8814" y="3549"/>
                  </a:cubicBezTo>
                  <a:cubicBezTo>
                    <a:pt x="8686" y="3587"/>
                    <a:pt x="8430" y="3396"/>
                    <a:pt x="8430" y="3702"/>
                  </a:cubicBezTo>
                  <a:cubicBezTo>
                    <a:pt x="8430" y="4007"/>
                    <a:pt x="8430" y="4465"/>
                    <a:pt x="8430" y="4465"/>
                  </a:cubicBezTo>
                  <a:lnTo>
                    <a:pt x="8088" y="3854"/>
                  </a:lnTo>
                  <a:lnTo>
                    <a:pt x="8131" y="3282"/>
                  </a:lnTo>
                  <a:lnTo>
                    <a:pt x="7832" y="3282"/>
                  </a:lnTo>
                  <a:lnTo>
                    <a:pt x="7448" y="3320"/>
                  </a:lnTo>
                  <a:cubicBezTo>
                    <a:pt x="7448" y="3320"/>
                    <a:pt x="7149" y="3969"/>
                    <a:pt x="7064" y="4083"/>
                  </a:cubicBezTo>
                  <a:cubicBezTo>
                    <a:pt x="6979" y="4198"/>
                    <a:pt x="6509" y="4389"/>
                    <a:pt x="6509" y="4389"/>
                  </a:cubicBezTo>
                  <a:lnTo>
                    <a:pt x="6722" y="3473"/>
                  </a:lnTo>
                  <a:lnTo>
                    <a:pt x="6979" y="3206"/>
                  </a:lnTo>
                  <a:lnTo>
                    <a:pt x="6765" y="3244"/>
                  </a:lnTo>
                  <a:lnTo>
                    <a:pt x="7363" y="2633"/>
                  </a:lnTo>
                  <a:lnTo>
                    <a:pt x="7149" y="2328"/>
                  </a:lnTo>
                  <a:lnTo>
                    <a:pt x="7064" y="1755"/>
                  </a:lnTo>
                  <a:lnTo>
                    <a:pt x="6722" y="1412"/>
                  </a:lnTo>
                  <a:lnTo>
                    <a:pt x="6979" y="1374"/>
                  </a:lnTo>
                  <a:lnTo>
                    <a:pt x="7320" y="1450"/>
                  </a:lnTo>
                  <a:lnTo>
                    <a:pt x="7576" y="2328"/>
                  </a:lnTo>
                  <a:lnTo>
                    <a:pt x="7832" y="2404"/>
                  </a:lnTo>
                  <a:lnTo>
                    <a:pt x="8643" y="2137"/>
                  </a:lnTo>
                  <a:lnTo>
                    <a:pt x="10180" y="2099"/>
                  </a:lnTo>
                  <a:cubicBezTo>
                    <a:pt x="10180" y="2099"/>
                    <a:pt x="10607" y="1832"/>
                    <a:pt x="10479" y="1832"/>
                  </a:cubicBezTo>
                  <a:cubicBezTo>
                    <a:pt x="10351" y="1832"/>
                    <a:pt x="9711" y="1565"/>
                    <a:pt x="9711" y="1565"/>
                  </a:cubicBezTo>
                  <a:lnTo>
                    <a:pt x="9412" y="649"/>
                  </a:lnTo>
                  <a:lnTo>
                    <a:pt x="8643" y="649"/>
                  </a:lnTo>
                  <a:lnTo>
                    <a:pt x="7704" y="572"/>
                  </a:lnTo>
                  <a:lnTo>
                    <a:pt x="6979" y="267"/>
                  </a:lnTo>
                  <a:lnTo>
                    <a:pt x="6936" y="801"/>
                  </a:lnTo>
                  <a:lnTo>
                    <a:pt x="7192" y="1259"/>
                  </a:lnTo>
                  <a:lnTo>
                    <a:pt x="6552" y="1221"/>
                  </a:lnTo>
                  <a:lnTo>
                    <a:pt x="6509" y="572"/>
                  </a:lnTo>
                  <a:lnTo>
                    <a:pt x="6466" y="343"/>
                  </a:lnTo>
                  <a:lnTo>
                    <a:pt x="5442" y="343"/>
                  </a:lnTo>
                  <a:lnTo>
                    <a:pt x="4930" y="611"/>
                  </a:lnTo>
                  <a:lnTo>
                    <a:pt x="4204" y="725"/>
                  </a:lnTo>
                  <a:lnTo>
                    <a:pt x="4716" y="1259"/>
                  </a:lnTo>
                  <a:lnTo>
                    <a:pt x="3862" y="1145"/>
                  </a:lnTo>
                  <a:lnTo>
                    <a:pt x="3990" y="1336"/>
                  </a:lnTo>
                  <a:lnTo>
                    <a:pt x="4460" y="1641"/>
                  </a:lnTo>
                  <a:lnTo>
                    <a:pt x="3564" y="1603"/>
                  </a:lnTo>
                  <a:lnTo>
                    <a:pt x="3862" y="1946"/>
                  </a:lnTo>
                  <a:lnTo>
                    <a:pt x="4417" y="2404"/>
                  </a:lnTo>
                  <a:lnTo>
                    <a:pt x="3265" y="2023"/>
                  </a:lnTo>
                  <a:lnTo>
                    <a:pt x="3734" y="2939"/>
                  </a:lnTo>
                  <a:lnTo>
                    <a:pt x="3435" y="3282"/>
                  </a:lnTo>
                  <a:lnTo>
                    <a:pt x="3990" y="3625"/>
                  </a:lnTo>
                  <a:lnTo>
                    <a:pt x="4161" y="3931"/>
                  </a:lnTo>
                  <a:lnTo>
                    <a:pt x="3307" y="3778"/>
                  </a:lnTo>
                  <a:lnTo>
                    <a:pt x="3393" y="4045"/>
                  </a:lnTo>
                  <a:lnTo>
                    <a:pt x="3692" y="4503"/>
                  </a:lnTo>
                  <a:lnTo>
                    <a:pt x="4118" y="4999"/>
                  </a:lnTo>
                  <a:lnTo>
                    <a:pt x="4033" y="5686"/>
                  </a:lnTo>
                  <a:lnTo>
                    <a:pt x="3905" y="6144"/>
                  </a:lnTo>
                  <a:lnTo>
                    <a:pt x="3692" y="5534"/>
                  </a:lnTo>
                  <a:lnTo>
                    <a:pt x="3435" y="5152"/>
                  </a:lnTo>
                  <a:lnTo>
                    <a:pt x="3137" y="4389"/>
                  </a:lnTo>
                  <a:lnTo>
                    <a:pt x="2667" y="4007"/>
                  </a:lnTo>
                  <a:lnTo>
                    <a:pt x="2752" y="3320"/>
                  </a:lnTo>
                  <a:lnTo>
                    <a:pt x="2710" y="2786"/>
                  </a:lnTo>
                  <a:lnTo>
                    <a:pt x="2795" y="1527"/>
                  </a:lnTo>
                  <a:lnTo>
                    <a:pt x="3435" y="954"/>
                  </a:lnTo>
                  <a:lnTo>
                    <a:pt x="3692" y="458"/>
                  </a:lnTo>
                  <a:lnTo>
                    <a:pt x="3521" y="76"/>
                  </a:lnTo>
                  <a:lnTo>
                    <a:pt x="2411" y="0"/>
                  </a:lnTo>
                  <a:lnTo>
                    <a:pt x="789" y="1145"/>
                  </a:lnTo>
                  <a:lnTo>
                    <a:pt x="447" y="2366"/>
                  </a:lnTo>
                  <a:lnTo>
                    <a:pt x="234" y="3473"/>
                  </a:lnTo>
                  <a:lnTo>
                    <a:pt x="405" y="4045"/>
                  </a:lnTo>
                  <a:lnTo>
                    <a:pt x="191" y="4465"/>
                  </a:lnTo>
                  <a:lnTo>
                    <a:pt x="234" y="5037"/>
                  </a:lnTo>
                  <a:cubicBezTo>
                    <a:pt x="234" y="5037"/>
                    <a:pt x="-193" y="5343"/>
                    <a:pt x="106" y="5419"/>
                  </a:cubicBezTo>
                  <a:cubicBezTo>
                    <a:pt x="405" y="5495"/>
                    <a:pt x="1472" y="5877"/>
                    <a:pt x="1472" y="5877"/>
                  </a:cubicBezTo>
                  <a:lnTo>
                    <a:pt x="1899" y="6068"/>
                  </a:lnTo>
                  <a:lnTo>
                    <a:pt x="1941" y="6335"/>
                  </a:lnTo>
                  <a:lnTo>
                    <a:pt x="1130" y="6259"/>
                  </a:lnTo>
                  <a:cubicBezTo>
                    <a:pt x="1130" y="6259"/>
                    <a:pt x="405" y="6068"/>
                    <a:pt x="533" y="6259"/>
                  </a:cubicBezTo>
                  <a:cubicBezTo>
                    <a:pt x="661" y="6449"/>
                    <a:pt x="1429" y="7136"/>
                    <a:pt x="1429" y="7136"/>
                  </a:cubicBezTo>
                  <a:lnTo>
                    <a:pt x="1728" y="7594"/>
                  </a:lnTo>
                  <a:lnTo>
                    <a:pt x="2240" y="7480"/>
                  </a:lnTo>
                  <a:lnTo>
                    <a:pt x="2881" y="7480"/>
                  </a:lnTo>
                  <a:lnTo>
                    <a:pt x="3137" y="8014"/>
                  </a:lnTo>
                  <a:lnTo>
                    <a:pt x="3521" y="8243"/>
                  </a:lnTo>
                  <a:cubicBezTo>
                    <a:pt x="3521" y="8243"/>
                    <a:pt x="3649" y="7976"/>
                    <a:pt x="3820" y="8052"/>
                  </a:cubicBezTo>
                  <a:cubicBezTo>
                    <a:pt x="3990" y="8129"/>
                    <a:pt x="4545" y="8281"/>
                    <a:pt x="4545" y="8281"/>
                  </a:cubicBezTo>
                  <a:lnTo>
                    <a:pt x="4801" y="8319"/>
                  </a:lnTo>
                  <a:lnTo>
                    <a:pt x="5228" y="8205"/>
                  </a:lnTo>
                  <a:cubicBezTo>
                    <a:pt x="5228" y="8205"/>
                    <a:pt x="5741" y="8510"/>
                    <a:pt x="5741" y="851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4" name="Shape"/>
            <p:cNvSpPr/>
            <p:nvPr/>
          </p:nvSpPr>
          <p:spPr>
            <a:xfrm>
              <a:off x="12738510" y="1637833"/>
              <a:ext cx="501651" cy="55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72" y="6816"/>
                  </a:moveTo>
                  <a:lnTo>
                    <a:pt x="18324" y="8493"/>
                  </a:lnTo>
                  <a:lnTo>
                    <a:pt x="16018" y="10381"/>
                  </a:lnTo>
                  <a:lnTo>
                    <a:pt x="13712" y="13002"/>
                  </a:lnTo>
                  <a:lnTo>
                    <a:pt x="12256" y="15204"/>
                  </a:lnTo>
                  <a:lnTo>
                    <a:pt x="10315" y="16462"/>
                  </a:lnTo>
                  <a:lnTo>
                    <a:pt x="9951" y="19293"/>
                  </a:lnTo>
                  <a:lnTo>
                    <a:pt x="7402" y="20132"/>
                  </a:lnTo>
                  <a:lnTo>
                    <a:pt x="5461" y="21600"/>
                  </a:lnTo>
                  <a:lnTo>
                    <a:pt x="4126" y="20132"/>
                  </a:lnTo>
                  <a:lnTo>
                    <a:pt x="3034" y="17511"/>
                  </a:lnTo>
                  <a:lnTo>
                    <a:pt x="0" y="16567"/>
                  </a:lnTo>
                  <a:lnTo>
                    <a:pt x="1092" y="13526"/>
                  </a:lnTo>
                  <a:lnTo>
                    <a:pt x="1578" y="10066"/>
                  </a:lnTo>
                  <a:cubicBezTo>
                    <a:pt x="1578" y="10066"/>
                    <a:pt x="2548" y="8913"/>
                    <a:pt x="2548" y="8493"/>
                  </a:cubicBezTo>
                  <a:cubicBezTo>
                    <a:pt x="2548" y="8074"/>
                    <a:pt x="2184" y="5872"/>
                    <a:pt x="2548" y="5662"/>
                  </a:cubicBezTo>
                  <a:cubicBezTo>
                    <a:pt x="2912" y="5452"/>
                    <a:pt x="4611" y="3984"/>
                    <a:pt x="4611" y="3984"/>
                  </a:cubicBezTo>
                  <a:lnTo>
                    <a:pt x="2548" y="839"/>
                  </a:lnTo>
                  <a:lnTo>
                    <a:pt x="6553" y="419"/>
                  </a:lnTo>
                  <a:lnTo>
                    <a:pt x="8252" y="0"/>
                  </a:lnTo>
                  <a:lnTo>
                    <a:pt x="10800" y="419"/>
                  </a:lnTo>
                  <a:lnTo>
                    <a:pt x="12135" y="2202"/>
                  </a:lnTo>
                  <a:lnTo>
                    <a:pt x="13348" y="3355"/>
                  </a:lnTo>
                  <a:lnTo>
                    <a:pt x="14562" y="1783"/>
                  </a:lnTo>
                  <a:lnTo>
                    <a:pt x="16382" y="1678"/>
                  </a:lnTo>
                  <a:cubicBezTo>
                    <a:pt x="16382" y="1678"/>
                    <a:pt x="18445" y="3146"/>
                    <a:pt x="18566" y="3460"/>
                  </a:cubicBezTo>
                  <a:cubicBezTo>
                    <a:pt x="18688" y="3775"/>
                    <a:pt x="20387" y="5243"/>
                    <a:pt x="20387" y="5243"/>
                  </a:cubicBezTo>
                  <a:lnTo>
                    <a:pt x="21600" y="6501"/>
                  </a:lnTo>
                  <a:cubicBezTo>
                    <a:pt x="21600" y="6501"/>
                    <a:pt x="20872" y="6816"/>
                    <a:pt x="20872" y="68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5" name="Shape"/>
            <p:cNvSpPr/>
            <p:nvPr/>
          </p:nvSpPr>
          <p:spPr>
            <a:xfrm>
              <a:off x="13076702" y="1789684"/>
              <a:ext cx="879297" cy="742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54" y="1813"/>
                  </a:moveTo>
                  <a:lnTo>
                    <a:pt x="3877" y="2523"/>
                  </a:lnTo>
                  <a:lnTo>
                    <a:pt x="2285" y="3311"/>
                  </a:lnTo>
                  <a:lnTo>
                    <a:pt x="692" y="5282"/>
                  </a:lnTo>
                  <a:lnTo>
                    <a:pt x="485" y="6464"/>
                  </a:lnTo>
                  <a:lnTo>
                    <a:pt x="900" y="6622"/>
                  </a:lnTo>
                  <a:lnTo>
                    <a:pt x="0" y="7962"/>
                  </a:lnTo>
                  <a:lnTo>
                    <a:pt x="69" y="9223"/>
                  </a:lnTo>
                  <a:lnTo>
                    <a:pt x="1108" y="9066"/>
                  </a:lnTo>
                  <a:lnTo>
                    <a:pt x="1177" y="9933"/>
                  </a:lnTo>
                  <a:lnTo>
                    <a:pt x="3323" y="9854"/>
                  </a:lnTo>
                  <a:lnTo>
                    <a:pt x="4085" y="10327"/>
                  </a:lnTo>
                  <a:lnTo>
                    <a:pt x="2215" y="11036"/>
                  </a:lnTo>
                  <a:lnTo>
                    <a:pt x="346" y="11509"/>
                  </a:lnTo>
                  <a:lnTo>
                    <a:pt x="1592" y="13165"/>
                  </a:lnTo>
                  <a:lnTo>
                    <a:pt x="3046" y="13874"/>
                  </a:lnTo>
                  <a:lnTo>
                    <a:pt x="5123" y="13717"/>
                  </a:lnTo>
                  <a:lnTo>
                    <a:pt x="6162" y="13638"/>
                  </a:lnTo>
                  <a:lnTo>
                    <a:pt x="7200" y="14742"/>
                  </a:lnTo>
                  <a:lnTo>
                    <a:pt x="6854" y="15136"/>
                  </a:lnTo>
                  <a:lnTo>
                    <a:pt x="3738" y="15136"/>
                  </a:lnTo>
                  <a:lnTo>
                    <a:pt x="2008" y="16161"/>
                  </a:lnTo>
                  <a:lnTo>
                    <a:pt x="2838" y="17580"/>
                  </a:lnTo>
                  <a:lnTo>
                    <a:pt x="4085" y="18604"/>
                  </a:lnTo>
                  <a:lnTo>
                    <a:pt x="5746" y="18604"/>
                  </a:lnTo>
                  <a:cubicBezTo>
                    <a:pt x="5746" y="18604"/>
                    <a:pt x="6300" y="19393"/>
                    <a:pt x="6300" y="19629"/>
                  </a:cubicBezTo>
                  <a:cubicBezTo>
                    <a:pt x="6300" y="19866"/>
                    <a:pt x="6785" y="21364"/>
                    <a:pt x="6785" y="21364"/>
                  </a:cubicBezTo>
                  <a:lnTo>
                    <a:pt x="8377" y="21600"/>
                  </a:lnTo>
                  <a:lnTo>
                    <a:pt x="10592" y="21285"/>
                  </a:lnTo>
                  <a:cubicBezTo>
                    <a:pt x="10592" y="21285"/>
                    <a:pt x="11838" y="20575"/>
                    <a:pt x="12046" y="20496"/>
                  </a:cubicBezTo>
                  <a:cubicBezTo>
                    <a:pt x="12254" y="20418"/>
                    <a:pt x="12808" y="19945"/>
                    <a:pt x="13292" y="19945"/>
                  </a:cubicBezTo>
                  <a:cubicBezTo>
                    <a:pt x="13777" y="19945"/>
                    <a:pt x="14331" y="19945"/>
                    <a:pt x="14469" y="19550"/>
                  </a:cubicBezTo>
                  <a:cubicBezTo>
                    <a:pt x="14608" y="19156"/>
                    <a:pt x="15023" y="18131"/>
                    <a:pt x="15300" y="18289"/>
                  </a:cubicBezTo>
                  <a:cubicBezTo>
                    <a:pt x="15577" y="18447"/>
                    <a:pt x="16477" y="19393"/>
                    <a:pt x="16477" y="19393"/>
                  </a:cubicBezTo>
                  <a:cubicBezTo>
                    <a:pt x="16408" y="19787"/>
                    <a:pt x="17100" y="20418"/>
                    <a:pt x="17100" y="20418"/>
                  </a:cubicBezTo>
                  <a:lnTo>
                    <a:pt x="18623" y="20102"/>
                  </a:lnTo>
                  <a:cubicBezTo>
                    <a:pt x="18623" y="20102"/>
                    <a:pt x="18554" y="20654"/>
                    <a:pt x="19038" y="20575"/>
                  </a:cubicBezTo>
                  <a:cubicBezTo>
                    <a:pt x="19523" y="20496"/>
                    <a:pt x="21046" y="20260"/>
                    <a:pt x="21046" y="20260"/>
                  </a:cubicBezTo>
                  <a:lnTo>
                    <a:pt x="20562" y="19314"/>
                  </a:lnTo>
                  <a:lnTo>
                    <a:pt x="20077" y="18368"/>
                  </a:lnTo>
                  <a:lnTo>
                    <a:pt x="20838" y="17185"/>
                  </a:lnTo>
                  <a:lnTo>
                    <a:pt x="21392" y="18131"/>
                  </a:lnTo>
                  <a:lnTo>
                    <a:pt x="21600" y="16870"/>
                  </a:lnTo>
                  <a:lnTo>
                    <a:pt x="21531" y="15609"/>
                  </a:lnTo>
                  <a:lnTo>
                    <a:pt x="19938" y="14584"/>
                  </a:lnTo>
                  <a:lnTo>
                    <a:pt x="18554" y="12534"/>
                  </a:lnTo>
                  <a:lnTo>
                    <a:pt x="17654" y="11825"/>
                  </a:lnTo>
                  <a:lnTo>
                    <a:pt x="17654" y="9381"/>
                  </a:lnTo>
                  <a:lnTo>
                    <a:pt x="17169" y="7489"/>
                  </a:lnTo>
                  <a:cubicBezTo>
                    <a:pt x="17169" y="7489"/>
                    <a:pt x="16615" y="6543"/>
                    <a:pt x="16546" y="6149"/>
                  </a:cubicBezTo>
                  <a:cubicBezTo>
                    <a:pt x="16477" y="5755"/>
                    <a:pt x="16200" y="3469"/>
                    <a:pt x="16200" y="3469"/>
                  </a:cubicBezTo>
                  <a:cubicBezTo>
                    <a:pt x="16200" y="3469"/>
                    <a:pt x="17031" y="3311"/>
                    <a:pt x="17169" y="2759"/>
                  </a:cubicBezTo>
                  <a:cubicBezTo>
                    <a:pt x="17308" y="2207"/>
                    <a:pt x="17377" y="709"/>
                    <a:pt x="17377" y="709"/>
                  </a:cubicBezTo>
                  <a:cubicBezTo>
                    <a:pt x="17377" y="709"/>
                    <a:pt x="17169" y="0"/>
                    <a:pt x="16892" y="0"/>
                  </a:cubicBezTo>
                  <a:cubicBezTo>
                    <a:pt x="16615" y="0"/>
                    <a:pt x="14469" y="0"/>
                    <a:pt x="14469" y="0"/>
                  </a:cubicBezTo>
                  <a:cubicBezTo>
                    <a:pt x="14469" y="0"/>
                    <a:pt x="14054" y="867"/>
                    <a:pt x="14400" y="1340"/>
                  </a:cubicBezTo>
                  <a:cubicBezTo>
                    <a:pt x="14746" y="1813"/>
                    <a:pt x="16062" y="3074"/>
                    <a:pt x="16062" y="3074"/>
                  </a:cubicBezTo>
                  <a:lnTo>
                    <a:pt x="15854" y="3390"/>
                  </a:lnTo>
                  <a:lnTo>
                    <a:pt x="15231" y="2838"/>
                  </a:lnTo>
                  <a:lnTo>
                    <a:pt x="14054" y="1892"/>
                  </a:lnTo>
                  <a:lnTo>
                    <a:pt x="12946" y="1340"/>
                  </a:lnTo>
                  <a:cubicBezTo>
                    <a:pt x="12946" y="1340"/>
                    <a:pt x="12254" y="2207"/>
                    <a:pt x="12392" y="2523"/>
                  </a:cubicBezTo>
                  <a:cubicBezTo>
                    <a:pt x="12531" y="2838"/>
                    <a:pt x="12738" y="4178"/>
                    <a:pt x="12738" y="4178"/>
                  </a:cubicBezTo>
                  <a:lnTo>
                    <a:pt x="12669" y="4966"/>
                  </a:lnTo>
                  <a:lnTo>
                    <a:pt x="12462" y="5676"/>
                  </a:lnTo>
                  <a:lnTo>
                    <a:pt x="11977" y="4651"/>
                  </a:lnTo>
                  <a:lnTo>
                    <a:pt x="10731" y="3232"/>
                  </a:lnTo>
                  <a:cubicBezTo>
                    <a:pt x="10731" y="3232"/>
                    <a:pt x="9762" y="3074"/>
                    <a:pt x="9969" y="3390"/>
                  </a:cubicBezTo>
                  <a:cubicBezTo>
                    <a:pt x="10177" y="3705"/>
                    <a:pt x="11146" y="5124"/>
                    <a:pt x="11146" y="5124"/>
                  </a:cubicBezTo>
                  <a:lnTo>
                    <a:pt x="11008" y="5912"/>
                  </a:lnTo>
                  <a:cubicBezTo>
                    <a:pt x="11008" y="5912"/>
                    <a:pt x="10869" y="5282"/>
                    <a:pt x="10523" y="5282"/>
                  </a:cubicBezTo>
                  <a:cubicBezTo>
                    <a:pt x="10177" y="5282"/>
                    <a:pt x="9208" y="5755"/>
                    <a:pt x="9069" y="5439"/>
                  </a:cubicBezTo>
                  <a:cubicBezTo>
                    <a:pt x="8931" y="5124"/>
                    <a:pt x="8446" y="4020"/>
                    <a:pt x="8446" y="4020"/>
                  </a:cubicBezTo>
                  <a:lnTo>
                    <a:pt x="7754" y="3705"/>
                  </a:lnTo>
                  <a:lnTo>
                    <a:pt x="6577" y="3311"/>
                  </a:lnTo>
                  <a:lnTo>
                    <a:pt x="5815" y="2523"/>
                  </a:lnTo>
                  <a:lnTo>
                    <a:pt x="5608" y="1892"/>
                  </a:lnTo>
                  <a:cubicBezTo>
                    <a:pt x="5608" y="1892"/>
                    <a:pt x="5054" y="1813"/>
                    <a:pt x="5054" y="181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6" name="Shape"/>
            <p:cNvSpPr/>
            <p:nvPr/>
          </p:nvSpPr>
          <p:spPr>
            <a:xfrm>
              <a:off x="13888361" y="1746299"/>
              <a:ext cx="295605" cy="40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15261" y="0"/>
                  </a:moveTo>
                  <a:lnTo>
                    <a:pt x="13223" y="730"/>
                  </a:lnTo>
                  <a:lnTo>
                    <a:pt x="8740" y="1314"/>
                  </a:lnTo>
                  <a:lnTo>
                    <a:pt x="7925" y="146"/>
                  </a:lnTo>
                  <a:lnTo>
                    <a:pt x="6091" y="876"/>
                  </a:lnTo>
                  <a:lnTo>
                    <a:pt x="5072" y="2189"/>
                  </a:lnTo>
                  <a:lnTo>
                    <a:pt x="4461" y="3357"/>
                  </a:lnTo>
                  <a:cubicBezTo>
                    <a:pt x="4461" y="3357"/>
                    <a:pt x="7314" y="4816"/>
                    <a:pt x="6499" y="5108"/>
                  </a:cubicBezTo>
                  <a:cubicBezTo>
                    <a:pt x="5683" y="5400"/>
                    <a:pt x="3034" y="6130"/>
                    <a:pt x="4257" y="6130"/>
                  </a:cubicBezTo>
                  <a:cubicBezTo>
                    <a:pt x="5480" y="6130"/>
                    <a:pt x="7110" y="5838"/>
                    <a:pt x="7110" y="5838"/>
                  </a:cubicBezTo>
                  <a:cubicBezTo>
                    <a:pt x="7110" y="5838"/>
                    <a:pt x="8944" y="6859"/>
                    <a:pt x="8129" y="7005"/>
                  </a:cubicBezTo>
                  <a:cubicBezTo>
                    <a:pt x="7314" y="7151"/>
                    <a:pt x="7110" y="8173"/>
                    <a:pt x="7110" y="8611"/>
                  </a:cubicBezTo>
                  <a:cubicBezTo>
                    <a:pt x="7110" y="9049"/>
                    <a:pt x="6499" y="10508"/>
                    <a:pt x="6499" y="10508"/>
                  </a:cubicBezTo>
                  <a:lnTo>
                    <a:pt x="4665" y="10946"/>
                  </a:lnTo>
                  <a:cubicBezTo>
                    <a:pt x="4665" y="10946"/>
                    <a:pt x="2423" y="8465"/>
                    <a:pt x="1812" y="8465"/>
                  </a:cubicBezTo>
                  <a:cubicBezTo>
                    <a:pt x="1200" y="8465"/>
                    <a:pt x="589" y="8027"/>
                    <a:pt x="182" y="8465"/>
                  </a:cubicBezTo>
                  <a:cubicBezTo>
                    <a:pt x="-226" y="8903"/>
                    <a:pt x="182" y="11092"/>
                    <a:pt x="182" y="11530"/>
                  </a:cubicBezTo>
                  <a:cubicBezTo>
                    <a:pt x="182" y="11968"/>
                    <a:pt x="997" y="13719"/>
                    <a:pt x="997" y="13719"/>
                  </a:cubicBezTo>
                  <a:lnTo>
                    <a:pt x="4257" y="15178"/>
                  </a:lnTo>
                  <a:lnTo>
                    <a:pt x="6295" y="15324"/>
                  </a:lnTo>
                  <a:cubicBezTo>
                    <a:pt x="6295" y="15324"/>
                    <a:pt x="7517" y="16492"/>
                    <a:pt x="7925" y="17076"/>
                  </a:cubicBezTo>
                  <a:cubicBezTo>
                    <a:pt x="8332" y="17659"/>
                    <a:pt x="9351" y="19703"/>
                    <a:pt x="9351" y="19703"/>
                  </a:cubicBezTo>
                  <a:lnTo>
                    <a:pt x="10982" y="21600"/>
                  </a:lnTo>
                  <a:lnTo>
                    <a:pt x="13019" y="21600"/>
                  </a:lnTo>
                  <a:cubicBezTo>
                    <a:pt x="13019" y="21600"/>
                    <a:pt x="15668" y="20578"/>
                    <a:pt x="15057" y="20141"/>
                  </a:cubicBezTo>
                  <a:cubicBezTo>
                    <a:pt x="14446" y="19703"/>
                    <a:pt x="14038" y="17805"/>
                    <a:pt x="14038" y="17805"/>
                  </a:cubicBezTo>
                  <a:lnTo>
                    <a:pt x="17095" y="20286"/>
                  </a:lnTo>
                  <a:lnTo>
                    <a:pt x="18929" y="19703"/>
                  </a:lnTo>
                  <a:lnTo>
                    <a:pt x="20355" y="18097"/>
                  </a:lnTo>
                  <a:lnTo>
                    <a:pt x="21374" y="16346"/>
                  </a:lnTo>
                  <a:lnTo>
                    <a:pt x="19948" y="14449"/>
                  </a:lnTo>
                  <a:cubicBezTo>
                    <a:pt x="20355" y="13427"/>
                    <a:pt x="20763" y="12114"/>
                    <a:pt x="20763" y="12114"/>
                  </a:cubicBezTo>
                  <a:lnTo>
                    <a:pt x="20763" y="10654"/>
                  </a:lnTo>
                  <a:lnTo>
                    <a:pt x="18114" y="10800"/>
                  </a:lnTo>
                  <a:lnTo>
                    <a:pt x="16891" y="9778"/>
                  </a:lnTo>
                  <a:lnTo>
                    <a:pt x="16076" y="9195"/>
                  </a:lnTo>
                  <a:cubicBezTo>
                    <a:pt x="16076" y="9195"/>
                    <a:pt x="16891" y="8319"/>
                    <a:pt x="16891" y="7589"/>
                  </a:cubicBezTo>
                  <a:cubicBezTo>
                    <a:pt x="16891" y="6859"/>
                    <a:pt x="16483" y="5692"/>
                    <a:pt x="16483" y="5692"/>
                  </a:cubicBezTo>
                  <a:lnTo>
                    <a:pt x="18521" y="4962"/>
                  </a:lnTo>
                  <a:cubicBezTo>
                    <a:pt x="18521" y="4962"/>
                    <a:pt x="18725" y="3649"/>
                    <a:pt x="18114" y="3649"/>
                  </a:cubicBezTo>
                  <a:cubicBezTo>
                    <a:pt x="17502" y="3649"/>
                    <a:pt x="17502" y="3649"/>
                    <a:pt x="17502" y="3649"/>
                  </a:cubicBezTo>
                  <a:lnTo>
                    <a:pt x="18725" y="2627"/>
                  </a:lnTo>
                  <a:lnTo>
                    <a:pt x="18317" y="438"/>
                  </a:lnTo>
                  <a:lnTo>
                    <a:pt x="15872" y="0"/>
                  </a:lnTo>
                  <a:cubicBezTo>
                    <a:pt x="15872" y="0"/>
                    <a:pt x="15261" y="0"/>
                    <a:pt x="152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7" name="Shape"/>
            <p:cNvSpPr/>
            <p:nvPr/>
          </p:nvSpPr>
          <p:spPr>
            <a:xfrm>
              <a:off x="14158914" y="1431748"/>
              <a:ext cx="152186" cy="18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4400" y="5009"/>
                  </a:lnTo>
                  <a:lnTo>
                    <a:pt x="1600" y="8452"/>
                  </a:lnTo>
                  <a:lnTo>
                    <a:pt x="0" y="13148"/>
                  </a:lnTo>
                  <a:lnTo>
                    <a:pt x="12000" y="21600"/>
                  </a:lnTo>
                  <a:lnTo>
                    <a:pt x="18800" y="20661"/>
                  </a:lnTo>
                  <a:cubicBezTo>
                    <a:pt x="18800" y="20661"/>
                    <a:pt x="21600" y="17217"/>
                    <a:pt x="21600" y="15965"/>
                  </a:cubicBezTo>
                  <a:cubicBezTo>
                    <a:pt x="21600" y="14713"/>
                    <a:pt x="21200" y="6574"/>
                    <a:pt x="21200" y="6574"/>
                  </a:cubicBezTo>
                  <a:lnTo>
                    <a:pt x="15600" y="1878"/>
                  </a:lnTo>
                  <a:cubicBezTo>
                    <a:pt x="15600" y="1878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8" name="Shape"/>
            <p:cNvSpPr/>
            <p:nvPr/>
          </p:nvSpPr>
          <p:spPr>
            <a:xfrm>
              <a:off x="14147638" y="1149737"/>
              <a:ext cx="866291" cy="500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091" extrusionOk="0">
                  <a:moveTo>
                    <a:pt x="831" y="158"/>
                  </a:moveTo>
                  <a:cubicBezTo>
                    <a:pt x="831" y="158"/>
                    <a:pt x="-69" y="-413"/>
                    <a:pt x="139" y="616"/>
                  </a:cubicBezTo>
                  <a:cubicBezTo>
                    <a:pt x="346" y="1644"/>
                    <a:pt x="1108" y="2444"/>
                    <a:pt x="554" y="2673"/>
                  </a:cubicBezTo>
                  <a:cubicBezTo>
                    <a:pt x="0" y="2901"/>
                    <a:pt x="0" y="2901"/>
                    <a:pt x="0" y="2901"/>
                  </a:cubicBezTo>
                  <a:lnTo>
                    <a:pt x="623" y="4844"/>
                  </a:lnTo>
                  <a:lnTo>
                    <a:pt x="1177" y="5187"/>
                  </a:lnTo>
                  <a:lnTo>
                    <a:pt x="1039" y="5987"/>
                  </a:lnTo>
                  <a:lnTo>
                    <a:pt x="1731" y="6558"/>
                  </a:lnTo>
                  <a:lnTo>
                    <a:pt x="1662" y="7358"/>
                  </a:lnTo>
                  <a:cubicBezTo>
                    <a:pt x="1662" y="7358"/>
                    <a:pt x="2423" y="6216"/>
                    <a:pt x="2839" y="6558"/>
                  </a:cubicBezTo>
                  <a:cubicBezTo>
                    <a:pt x="3254" y="6901"/>
                    <a:pt x="4154" y="7358"/>
                    <a:pt x="4154" y="7358"/>
                  </a:cubicBezTo>
                  <a:lnTo>
                    <a:pt x="4154" y="6330"/>
                  </a:lnTo>
                  <a:lnTo>
                    <a:pt x="4569" y="6444"/>
                  </a:lnTo>
                  <a:lnTo>
                    <a:pt x="4846" y="8387"/>
                  </a:lnTo>
                  <a:lnTo>
                    <a:pt x="5123" y="9873"/>
                  </a:lnTo>
                  <a:lnTo>
                    <a:pt x="5054" y="11358"/>
                  </a:lnTo>
                  <a:lnTo>
                    <a:pt x="5677" y="12273"/>
                  </a:lnTo>
                  <a:lnTo>
                    <a:pt x="5746" y="12730"/>
                  </a:lnTo>
                  <a:lnTo>
                    <a:pt x="5400" y="13301"/>
                  </a:lnTo>
                  <a:cubicBezTo>
                    <a:pt x="5400" y="13301"/>
                    <a:pt x="5331" y="14216"/>
                    <a:pt x="5262" y="14558"/>
                  </a:cubicBezTo>
                  <a:cubicBezTo>
                    <a:pt x="5193" y="14901"/>
                    <a:pt x="5331" y="16273"/>
                    <a:pt x="5331" y="16273"/>
                  </a:cubicBezTo>
                  <a:lnTo>
                    <a:pt x="5608" y="16501"/>
                  </a:lnTo>
                  <a:lnTo>
                    <a:pt x="5608" y="18216"/>
                  </a:lnTo>
                  <a:lnTo>
                    <a:pt x="6785" y="19473"/>
                  </a:lnTo>
                  <a:cubicBezTo>
                    <a:pt x="6785" y="19473"/>
                    <a:pt x="7893" y="19244"/>
                    <a:pt x="7893" y="19587"/>
                  </a:cubicBezTo>
                  <a:cubicBezTo>
                    <a:pt x="7893" y="19930"/>
                    <a:pt x="7893" y="20273"/>
                    <a:pt x="8100" y="20387"/>
                  </a:cubicBezTo>
                  <a:cubicBezTo>
                    <a:pt x="8308" y="20501"/>
                    <a:pt x="9000" y="20501"/>
                    <a:pt x="9000" y="20501"/>
                  </a:cubicBezTo>
                  <a:lnTo>
                    <a:pt x="9139" y="19358"/>
                  </a:lnTo>
                  <a:lnTo>
                    <a:pt x="9831" y="19244"/>
                  </a:lnTo>
                  <a:cubicBezTo>
                    <a:pt x="9831" y="19244"/>
                    <a:pt x="10385" y="17987"/>
                    <a:pt x="10246" y="18673"/>
                  </a:cubicBezTo>
                  <a:cubicBezTo>
                    <a:pt x="10108" y="19358"/>
                    <a:pt x="9969" y="20616"/>
                    <a:pt x="9969" y="20616"/>
                  </a:cubicBezTo>
                  <a:lnTo>
                    <a:pt x="11631" y="20616"/>
                  </a:lnTo>
                  <a:lnTo>
                    <a:pt x="12531" y="20273"/>
                  </a:lnTo>
                  <a:lnTo>
                    <a:pt x="13085" y="20844"/>
                  </a:lnTo>
                  <a:lnTo>
                    <a:pt x="13846" y="20158"/>
                  </a:lnTo>
                  <a:cubicBezTo>
                    <a:pt x="13846" y="20158"/>
                    <a:pt x="14054" y="19701"/>
                    <a:pt x="14123" y="20044"/>
                  </a:cubicBezTo>
                  <a:cubicBezTo>
                    <a:pt x="14193" y="20387"/>
                    <a:pt x="14469" y="20958"/>
                    <a:pt x="14469" y="20958"/>
                  </a:cubicBezTo>
                  <a:lnTo>
                    <a:pt x="15162" y="20501"/>
                  </a:lnTo>
                  <a:cubicBezTo>
                    <a:pt x="15162" y="20501"/>
                    <a:pt x="16200" y="20844"/>
                    <a:pt x="16269" y="20501"/>
                  </a:cubicBezTo>
                  <a:cubicBezTo>
                    <a:pt x="16339" y="20158"/>
                    <a:pt x="16339" y="17758"/>
                    <a:pt x="16339" y="17758"/>
                  </a:cubicBezTo>
                  <a:cubicBezTo>
                    <a:pt x="16339" y="17758"/>
                    <a:pt x="16962" y="19130"/>
                    <a:pt x="16962" y="19473"/>
                  </a:cubicBezTo>
                  <a:cubicBezTo>
                    <a:pt x="16962" y="19816"/>
                    <a:pt x="17100" y="20387"/>
                    <a:pt x="17100" y="20387"/>
                  </a:cubicBezTo>
                  <a:cubicBezTo>
                    <a:pt x="17100" y="20387"/>
                    <a:pt x="17862" y="19816"/>
                    <a:pt x="18139" y="20273"/>
                  </a:cubicBezTo>
                  <a:cubicBezTo>
                    <a:pt x="18416" y="20730"/>
                    <a:pt x="19039" y="21073"/>
                    <a:pt x="19039" y="21073"/>
                  </a:cubicBezTo>
                  <a:cubicBezTo>
                    <a:pt x="19039" y="21073"/>
                    <a:pt x="19800" y="21187"/>
                    <a:pt x="20008" y="20844"/>
                  </a:cubicBezTo>
                  <a:cubicBezTo>
                    <a:pt x="20216" y="20501"/>
                    <a:pt x="20077" y="21073"/>
                    <a:pt x="20216" y="20501"/>
                  </a:cubicBezTo>
                  <a:cubicBezTo>
                    <a:pt x="20354" y="19930"/>
                    <a:pt x="20216" y="18787"/>
                    <a:pt x="20216" y="18787"/>
                  </a:cubicBezTo>
                  <a:cubicBezTo>
                    <a:pt x="20216" y="18787"/>
                    <a:pt x="21185" y="18673"/>
                    <a:pt x="21185" y="18216"/>
                  </a:cubicBezTo>
                  <a:cubicBezTo>
                    <a:pt x="21185" y="17758"/>
                    <a:pt x="21531" y="16958"/>
                    <a:pt x="20908" y="16730"/>
                  </a:cubicBezTo>
                  <a:cubicBezTo>
                    <a:pt x="20285" y="16501"/>
                    <a:pt x="19869" y="16501"/>
                    <a:pt x="19869" y="16501"/>
                  </a:cubicBezTo>
                  <a:cubicBezTo>
                    <a:pt x="19869" y="16501"/>
                    <a:pt x="20146" y="16273"/>
                    <a:pt x="20423" y="15930"/>
                  </a:cubicBezTo>
                  <a:cubicBezTo>
                    <a:pt x="20700" y="15587"/>
                    <a:pt x="21185" y="15816"/>
                    <a:pt x="20908" y="14673"/>
                  </a:cubicBezTo>
                  <a:cubicBezTo>
                    <a:pt x="20631" y="13530"/>
                    <a:pt x="20631" y="13301"/>
                    <a:pt x="20285" y="12844"/>
                  </a:cubicBezTo>
                  <a:cubicBezTo>
                    <a:pt x="19939" y="12387"/>
                    <a:pt x="19454" y="12387"/>
                    <a:pt x="19246" y="11930"/>
                  </a:cubicBezTo>
                  <a:cubicBezTo>
                    <a:pt x="19039" y="11473"/>
                    <a:pt x="19731" y="10901"/>
                    <a:pt x="18762" y="10787"/>
                  </a:cubicBezTo>
                  <a:cubicBezTo>
                    <a:pt x="17793" y="10673"/>
                    <a:pt x="17308" y="10901"/>
                    <a:pt x="16893" y="10901"/>
                  </a:cubicBezTo>
                  <a:cubicBezTo>
                    <a:pt x="16477" y="10901"/>
                    <a:pt x="16131" y="11473"/>
                    <a:pt x="16131" y="11473"/>
                  </a:cubicBezTo>
                  <a:lnTo>
                    <a:pt x="15508" y="11358"/>
                  </a:lnTo>
                  <a:lnTo>
                    <a:pt x="14677" y="12616"/>
                  </a:lnTo>
                  <a:lnTo>
                    <a:pt x="13985" y="13530"/>
                  </a:lnTo>
                  <a:lnTo>
                    <a:pt x="13293" y="12844"/>
                  </a:lnTo>
                  <a:cubicBezTo>
                    <a:pt x="13293" y="12844"/>
                    <a:pt x="12462" y="11930"/>
                    <a:pt x="12393" y="12730"/>
                  </a:cubicBezTo>
                  <a:cubicBezTo>
                    <a:pt x="12323" y="13530"/>
                    <a:pt x="12116" y="13987"/>
                    <a:pt x="12116" y="13987"/>
                  </a:cubicBezTo>
                  <a:lnTo>
                    <a:pt x="11285" y="13416"/>
                  </a:lnTo>
                  <a:lnTo>
                    <a:pt x="10454" y="12616"/>
                  </a:lnTo>
                  <a:lnTo>
                    <a:pt x="9554" y="13530"/>
                  </a:lnTo>
                  <a:lnTo>
                    <a:pt x="9069" y="13073"/>
                  </a:lnTo>
                  <a:lnTo>
                    <a:pt x="9208" y="11701"/>
                  </a:lnTo>
                  <a:cubicBezTo>
                    <a:pt x="9208" y="11701"/>
                    <a:pt x="9346" y="10901"/>
                    <a:pt x="9139" y="10901"/>
                  </a:cubicBezTo>
                  <a:cubicBezTo>
                    <a:pt x="8931" y="10901"/>
                    <a:pt x="8377" y="10558"/>
                    <a:pt x="8377" y="10558"/>
                  </a:cubicBezTo>
                  <a:lnTo>
                    <a:pt x="7408" y="10330"/>
                  </a:lnTo>
                  <a:lnTo>
                    <a:pt x="6854" y="9073"/>
                  </a:lnTo>
                  <a:cubicBezTo>
                    <a:pt x="6854" y="9073"/>
                    <a:pt x="7062" y="8616"/>
                    <a:pt x="7062" y="8273"/>
                  </a:cubicBezTo>
                  <a:cubicBezTo>
                    <a:pt x="7062" y="7930"/>
                    <a:pt x="6508" y="7244"/>
                    <a:pt x="6993" y="7473"/>
                  </a:cubicBezTo>
                  <a:cubicBezTo>
                    <a:pt x="7477" y="7701"/>
                    <a:pt x="8446" y="7930"/>
                    <a:pt x="8446" y="7930"/>
                  </a:cubicBezTo>
                  <a:lnTo>
                    <a:pt x="9069" y="7816"/>
                  </a:lnTo>
                  <a:cubicBezTo>
                    <a:pt x="9069" y="7816"/>
                    <a:pt x="9277" y="7244"/>
                    <a:pt x="9069" y="6901"/>
                  </a:cubicBezTo>
                  <a:cubicBezTo>
                    <a:pt x="8862" y="6558"/>
                    <a:pt x="7962" y="5873"/>
                    <a:pt x="7962" y="5873"/>
                  </a:cubicBezTo>
                  <a:lnTo>
                    <a:pt x="7616" y="5758"/>
                  </a:lnTo>
                  <a:cubicBezTo>
                    <a:pt x="7616" y="5758"/>
                    <a:pt x="8100" y="5416"/>
                    <a:pt x="7962" y="4958"/>
                  </a:cubicBezTo>
                  <a:cubicBezTo>
                    <a:pt x="7823" y="4501"/>
                    <a:pt x="6923" y="3358"/>
                    <a:pt x="6923" y="3358"/>
                  </a:cubicBezTo>
                  <a:lnTo>
                    <a:pt x="6369" y="3244"/>
                  </a:lnTo>
                  <a:cubicBezTo>
                    <a:pt x="6369" y="3244"/>
                    <a:pt x="5539" y="3587"/>
                    <a:pt x="5469" y="3930"/>
                  </a:cubicBezTo>
                  <a:cubicBezTo>
                    <a:pt x="5400" y="4273"/>
                    <a:pt x="5400" y="4273"/>
                    <a:pt x="5400" y="4273"/>
                  </a:cubicBezTo>
                  <a:lnTo>
                    <a:pt x="5054" y="3587"/>
                  </a:lnTo>
                  <a:lnTo>
                    <a:pt x="4431" y="1644"/>
                  </a:lnTo>
                  <a:lnTo>
                    <a:pt x="3739" y="1073"/>
                  </a:lnTo>
                  <a:lnTo>
                    <a:pt x="2146" y="1187"/>
                  </a:lnTo>
                  <a:lnTo>
                    <a:pt x="1108" y="501"/>
                  </a:lnTo>
                  <a:cubicBezTo>
                    <a:pt x="1108" y="501"/>
                    <a:pt x="831" y="158"/>
                    <a:pt x="831" y="15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9" name="Shape"/>
            <p:cNvSpPr/>
            <p:nvPr/>
          </p:nvSpPr>
          <p:spPr>
            <a:xfrm>
              <a:off x="13775630" y="1247356"/>
              <a:ext cx="342137" cy="31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445" extrusionOk="0">
                  <a:moveTo>
                    <a:pt x="17473" y="0"/>
                  </a:moveTo>
                  <a:lnTo>
                    <a:pt x="16091" y="1477"/>
                  </a:lnTo>
                  <a:lnTo>
                    <a:pt x="13672" y="185"/>
                  </a:lnTo>
                  <a:lnTo>
                    <a:pt x="11252" y="369"/>
                  </a:lnTo>
                  <a:lnTo>
                    <a:pt x="11080" y="3138"/>
                  </a:lnTo>
                  <a:cubicBezTo>
                    <a:pt x="11080" y="3138"/>
                    <a:pt x="13844" y="5723"/>
                    <a:pt x="13499" y="6277"/>
                  </a:cubicBezTo>
                  <a:cubicBezTo>
                    <a:pt x="13153" y="6831"/>
                    <a:pt x="14190" y="9600"/>
                    <a:pt x="13153" y="8492"/>
                  </a:cubicBezTo>
                  <a:cubicBezTo>
                    <a:pt x="12116" y="7385"/>
                    <a:pt x="9870" y="4800"/>
                    <a:pt x="9870" y="4800"/>
                  </a:cubicBezTo>
                  <a:lnTo>
                    <a:pt x="7796" y="2585"/>
                  </a:lnTo>
                  <a:cubicBezTo>
                    <a:pt x="7796" y="2585"/>
                    <a:pt x="6760" y="3323"/>
                    <a:pt x="6760" y="3877"/>
                  </a:cubicBezTo>
                  <a:cubicBezTo>
                    <a:pt x="6760" y="4431"/>
                    <a:pt x="7796" y="7754"/>
                    <a:pt x="7796" y="7754"/>
                  </a:cubicBezTo>
                  <a:cubicBezTo>
                    <a:pt x="7796" y="7754"/>
                    <a:pt x="8660" y="10154"/>
                    <a:pt x="7969" y="9785"/>
                  </a:cubicBezTo>
                  <a:cubicBezTo>
                    <a:pt x="7278" y="9415"/>
                    <a:pt x="6414" y="9600"/>
                    <a:pt x="6241" y="8677"/>
                  </a:cubicBezTo>
                  <a:cubicBezTo>
                    <a:pt x="6068" y="7754"/>
                    <a:pt x="6932" y="6462"/>
                    <a:pt x="5896" y="6462"/>
                  </a:cubicBezTo>
                  <a:cubicBezTo>
                    <a:pt x="4859" y="6462"/>
                    <a:pt x="3995" y="7015"/>
                    <a:pt x="3822" y="6462"/>
                  </a:cubicBezTo>
                  <a:cubicBezTo>
                    <a:pt x="3649" y="5908"/>
                    <a:pt x="3822" y="3877"/>
                    <a:pt x="3822" y="3877"/>
                  </a:cubicBezTo>
                  <a:cubicBezTo>
                    <a:pt x="3476" y="2585"/>
                    <a:pt x="2612" y="923"/>
                    <a:pt x="2612" y="923"/>
                  </a:cubicBezTo>
                  <a:lnTo>
                    <a:pt x="884" y="185"/>
                  </a:lnTo>
                  <a:cubicBezTo>
                    <a:pt x="884" y="185"/>
                    <a:pt x="-498" y="2031"/>
                    <a:pt x="193" y="2769"/>
                  </a:cubicBezTo>
                  <a:cubicBezTo>
                    <a:pt x="884" y="3508"/>
                    <a:pt x="2612" y="5354"/>
                    <a:pt x="2612" y="5354"/>
                  </a:cubicBezTo>
                  <a:lnTo>
                    <a:pt x="193" y="6092"/>
                  </a:lnTo>
                  <a:lnTo>
                    <a:pt x="2267" y="7569"/>
                  </a:lnTo>
                  <a:lnTo>
                    <a:pt x="2785" y="7938"/>
                  </a:lnTo>
                  <a:cubicBezTo>
                    <a:pt x="2785" y="7938"/>
                    <a:pt x="1230" y="9969"/>
                    <a:pt x="1748" y="9969"/>
                  </a:cubicBezTo>
                  <a:cubicBezTo>
                    <a:pt x="2267" y="9969"/>
                    <a:pt x="4686" y="9969"/>
                    <a:pt x="4686" y="9969"/>
                  </a:cubicBezTo>
                  <a:lnTo>
                    <a:pt x="5032" y="10892"/>
                  </a:lnTo>
                  <a:lnTo>
                    <a:pt x="6760" y="10523"/>
                  </a:lnTo>
                  <a:lnTo>
                    <a:pt x="6241" y="13662"/>
                  </a:lnTo>
                  <a:lnTo>
                    <a:pt x="9006" y="13477"/>
                  </a:lnTo>
                  <a:lnTo>
                    <a:pt x="10216" y="12554"/>
                  </a:lnTo>
                  <a:lnTo>
                    <a:pt x="12808" y="12738"/>
                  </a:lnTo>
                  <a:lnTo>
                    <a:pt x="15400" y="12000"/>
                  </a:lnTo>
                  <a:lnTo>
                    <a:pt x="12635" y="14954"/>
                  </a:lnTo>
                  <a:cubicBezTo>
                    <a:pt x="12635" y="14954"/>
                    <a:pt x="9870" y="16800"/>
                    <a:pt x="10388" y="17354"/>
                  </a:cubicBezTo>
                  <a:cubicBezTo>
                    <a:pt x="10907" y="17908"/>
                    <a:pt x="13153" y="21415"/>
                    <a:pt x="13153" y="21415"/>
                  </a:cubicBezTo>
                  <a:cubicBezTo>
                    <a:pt x="13153" y="21415"/>
                    <a:pt x="17819" y="21600"/>
                    <a:pt x="17992" y="21046"/>
                  </a:cubicBezTo>
                  <a:cubicBezTo>
                    <a:pt x="18164" y="20492"/>
                    <a:pt x="18856" y="19015"/>
                    <a:pt x="18856" y="18462"/>
                  </a:cubicBezTo>
                  <a:cubicBezTo>
                    <a:pt x="18856" y="17908"/>
                    <a:pt x="20065" y="17538"/>
                    <a:pt x="19720" y="15692"/>
                  </a:cubicBezTo>
                  <a:cubicBezTo>
                    <a:pt x="19374" y="13846"/>
                    <a:pt x="19374" y="13846"/>
                    <a:pt x="19374" y="13846"/>
                  </a:cubicBezTo>
                  <a:cubicBezTo>
                    <a:pt x="19374" y="13846"/>
                    <a:pt x="20756" y="15138"/>
                    <a:pt x="20929" y="13662"/>
                  </a:cubicBezTo>
                  <a:cubicBezTo>
                    <a:pt x="21102" y="12185"/>
                    <a:pt x="20756" y="9969"/>
                    <a:pt x="20756" y="9969"/>
                  </a:cubicBezTo>
                  <a:cubicBezTo>
                    <a:pt x="20756" y="9969"/>
                    <a:pt x="20411" y="10154"/>
                    <a:pt x="20411" y="8862"/>
                  </a:cubicBezTo>
                  <a:cubicBezTo>
                    <a:pt x="20411" y="7569"/>
                    <a:pt x="20238" y="7569"/>
                    <a:pt x="20238" y="6462"/>
                  </a:cubicBezTo>
                  <a:cubicBezTo>
                    <a:pt x="20238" y="5354"/>
                    <a:pt x="19374" y="3323"/>
                    <a:pt x="19374" y="3323"/>
                  </a:cubicBezTo>
                  <a:cubicBezTo>
                    <a:pt x="19374" y="3323"/>
                    <a:pt x="19547" y="2400"/>
                    <a:pt x="19201" y="1846"/>
                  </a:cubicBezTo>
                  <a:cubicBezTo>
                    <a:pt x="18856" y="1292"/>
                    <a:pt x="17473" y="0"/>
                    <a:pt x="1747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0" name="Shape"/>
            <p:cNvSpPr/>
            <p:nvPr/>
          </p:nvSpPr>
          <p:spPr>
            <a:xfrm>
              <a:off x="13121794" y="1203970"/>
              <a:ext cx="610593" cy="44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394" extrusionOk="0">
                  <a:moveTo>
                    <a:pt x="19638" y="7760"/>
                  </a:moveTo>
                  <a:cubicBezTo>
                    <a:pt x="19638" y="7760"/>
                    <a:pt x="18257" y="9830"/>
                    <a:pt x="17961" y="9571"/>
                  </a:cubicBezTo>
                  <a:cubicBezTo>
                    <a:pt x="17665" y="9313"/>
                    <a:pt x="16482" y="7890"/>
                    <a:pt x="16482" y="7890"/>
                  </a:cubicBezTo>
                  <a:cubicBezTo>
                    <a:pt x="16482" y="7890"/>
                    <a:pt x="16285" y="6208"/>
                    <a:pt x="16679" y="5562"/>
                  </a:cubicBezTo>
                  <a:cubicBezTo>
                    <a:pt x="17074" y="4915"/>
                    <a:pt x="16975" y="3492"/>
                    <a:pt x="16975" y="3104"/>
                  </a:cubicBezTo>
                  <a:cubicBezTo>
                    <a:pt x="16975" y="2716"/>
                    <a:pt x="15791" y="0"/>
                    <a:pt x="15791" y="0"/>
                  </a:cubicBezTo>
                  <a:lnTo>
                    <a:pt x="14213" y="1940"/>
                  </a:lnTo>
                  <a:lnTo>
                    <a:pt x="13424" y="3751"/>
                  </a:lnTo>
                  <a:lnTo>
                    <a:pt x="14411" y="6079"/>
                  </a:lnTo>
                  <a:lnTo>
                    <a:pt x="14805" y="7631"/>
                  </a:lnTo>
                  <a:cubicBezTo>
                    <a:pt x="14805" y="7631"/>
                    <a:pt x="13523" y="8795"/>
                    <a:pt x="14115" y="9183"/>
                  </a:cubicBezTo>
                  <a:cubicBezTo>
                    <a:pt x="14707" y="9571"/>
                    <a:pt x="15496" y="10477"/>
                    <a:pt x="15496" y="10477"/>
                  </a:cubicBezTo>
                  <a:cubicBezTo>
                    <a:pt x="15496" y="10477"/>
                    <a:pt x="15397" y="12287"/>
                    <a:pt x="15002" y="12029"/>
                  </a:cubicBezTo>
                  <a:cubicBezTo>
                    <a:pt x="14608" y="11770"/>
                    <a:pt x="12635" y="11253"/>
                    <a:pt x="12635" y="11253"/>
                  </a:cubicBezTo>
                  <a:lnTo>
                    <a:pt x="11452" y="10218"/>
                  </a:lnTo>
                  <a:lnTo>
                    <a:pt x="10268" y="8278"/>
                  </a:lnTo>
                  <a:cubicBezTo>
                    <a:pt x="10268" y="8278"/>
                    <a:pt x="9282" y="7631"/>
                    <a:pt x="9085" y="7243"/>
                  </a:cubicBezTo>
                  <a:cubicBezTo>
                    <a:pt x="8887" y="6855"/>
                    <a:pt x="8493" y="5174"/>
                    <a:pt x="8493" y="5174"/>
                  </a:cubicBezTo>
                  <a:cubicBezTo>
                    <a:pt x="8493" y="5174"/>
                    <a:pt x="7704" y="5174"/>
                    <a:pt x="7408" y="5174"/>
                  </a:cubicBezTo>
                  <a:cubicBezTo>
                    <a:pt x="7112" y="5174"/>
                    <a:pt x="5830" y="4656"/>
                    <a:pt x="5830" y="4656"/>
                  </a:cubicBezTo>
                  <a:cubicBezTo>
                    <a:pt x="5830" y="4656"/>
                    <a:pt x="6126" y="3234"/>
                    <a:pt x="5435" y="3234"/>
                  </a:cubicBezTo>
                  <a:cubicBezTo>
                    <a:pt x="4745" y="3234"/>
                    <a:pt x="3463" y="2716"/>
                    <a:pt x="3364" y="3234"/>
                  </a:cubicBezTo>
                  <a:cubicBezTo>
                    <a:pt x="3265" y="3751"/>
                    <a:pt x="3759" y="5820"/>
                    <a:pt x="3759" y="5820"/>
                  </a:cubicBezTo>
                  <a:cubicBezTo>
                    <a:pt x="3759" y="5820"/>
                    <a:pt x="4745" y="6079"/>
                    <a:pt x="4252" y="5950"/>
                  </a:cubicBezTo>
                  <a:cubicBezTo>
                    <a:pt x="3759" y="5820"/>
                    <a:pt x="2674" y="6208"/>
                    <a:pt x="2674" y="6208"/>
                  </a:cubicBezTo>
                  <a:lnTo>
                    <a:pt x="1885" y="8019"/>
                  </a:lnTo>
                  <a:cubicBezTo>
                    <a:pt x="1885" y="8019"/>
                    <a:pt x="1391" y="8666"/>
                    <a:pt x="2279" y="8407"/>
                  </a:cubicBezTo>
                  <a:cubicBezTo>
                    <a:pt x="3167" y="8149"/>
                    <a:pt x="3759" y="8149"/>
                    <a:pt x="3759" y="8149"/>
                  </a:cubicBezTo>
                  <a:cubicBezTo>
                    <a:pt x="3759" y="8149"/>
                    <a:pt x="5041" y="8666"/>
                    <a:pt x="4153" y="8925"/>
                  </a:cubicBezTo>
                  <a:cubicBezTo>
                    <a:pt x="3265" y="9183"/>
                    <a:pt x="2378" y="9183"/>
                    <a:pt x="2378" y="9183"/>
                  </a:cubicBezTo>
                  <a:lnTo>
                    <a:pt x="1490" y="10089"/>
                  </a:lnTo>
                  <a:cubicBezTo>
                    <a:pt x="1490" y="10089"/>
                    <a:pt x="1293" y="10994"/>
                    <a:pt x="1589" y="10994"/>
                  </a:cubicBezTo>
                  <a:cubicBezTo>
                    <a:pt x="1885" y="10994"/>
                    <a:pt x="2772" y="10865"/>
                    <a:pt x="3068" y="10735"/>
                  </a:cubicBezTo>
                  <a:cubicBezTo>
                    <a:pt x="3364" y="10606"/>
                    <a:pt x="4449" y="9701"/>
                    <a:pt x="4449" y="10477"/>
                  </a:cubicBezTo>
                  <a:cubicBezTo>
                    <a:pt x="4449" y="11253"/>
                    <a:pt x="3364" y="12934"/>
                    <a:pt x="2970" y="12805"/>
                  </a:cubicBezTo>
                  <a:cubicBezTo>
                    <a:pt x="2575" y="12675"/>
                    <a:pt x="11" y="12546"/>
                    <a:pt x="11" y="12546"/>
                  </a:cubicBezTo>
                  <a:cubicBezTo>
                    <a:pt x="11" y="12546"/>
                    <a:pt x="-88" y="15004"/>
                    <a:pt x="307" y="15004"/>
                  </a:cubicBezTo>
                  <a:cubicBezTo>
                    <a:pt x="701" y="15004"/>
                    <a:pt x="3167" y="14616"/>
                    <a:pt x="3265" y="15262"/>
                  </a:cubicBezTo>
                  <a:cubicBezTo>
                    <a:pt x="3364" y="15909"/>
                    <a:pt x="3068" y="16685"/>
                    <a:pt x="3463" y="16814"/>
                  </a:cubicBezTo>
                  <a:cubicBezTo>
                    <a:pt x="3857" y="16944"/>
                    <a:pt x="4942" y="17073"/>
                    <a:pt x="4942" y="16556"/>
                  </a:cubicBezTo>
                  <a:cubicBezTo>
                    <a:pt x="4942" y="16038"/>
                    <a:pt x="5337" y="14745"/>
                    <a:pt x="5731" y="15262"/>
                  </a:cubicBezTo>
                  <a:cubicBezTo>
                    <a:pt x="6126" y="15780"/>
                    <a:pt x="6323" y="16556"/>
                    <a:pt x="6422" y="15133"/>
                  </a:cubicBezTo>
                  <a:cubicBezTo>
                    <a:pt x="6520" y="13710"/>
                    <a:pt x="6619" y="13063"/>
                    <a:pt x="6619" y="13063"/>
                  </a:cubicBezTo>
                  <a:cubicBezTo>
                    <a:pt x="6619" y="13063"/>
                    <a:pt x="7408" y="15909"/>
                    <a:pt x="7704" y="15780"/>
                  </a:cubicBezTo>
                  <a:cubicBezTo>
                    <a:pt x="8000" y="15650"/>
                    <a:pt x="8591" y="15133"/>
                    <a:pt x="8789" y="14745"/>
                  </a:cubicBezTo>
                  <a:cubicBezTo>
                    <a:pt x="8986" y="14357"/>
                    <a:pt x="9380" y="13969"/>
                    <a:pt x="9578" y="14357"/>
                  </a:cubicBezTo>
                  <a:cubicBezTo>
                    <a:pt x="9775" y="14745"/>
                    <a:pt x="9479" y="15780"/>
                    <a:pt x="10170" y="15392"/>
                  </a:cubicBezTo>
                  <a:cubicBezTo>
                    <a:pt x="10860" y="15004"/>
                    <a:pt x="11649" y="13581"/>
                    <a:pt x="11945" y="14616"/>
                  </a:cubicBezTo>
                  <a:cubicBezTo>
                    <a:pt x="12241" y="15650"/>
                    <a:pt x="12734" y="16944"/>
                    <a:pt x="11945" y="16814"/>
                  </a:cubicBezTo>
                  <a:cubicBezTo>
                    <a:pt x="11156" y="16685"/>
                    <a:pt x="10564" y="16685"/>
                    <a:pt x="9578" y="16685"/>
                  </a:cubicBezTo>
                  <a:cubicBezTo>
                    <a:pt x="8591" y="16685"/>
                    <a:pt x="8591" y="16038"/>
                    <a:pt x="8197" y="16556"/>
                  </a:cubicBezTo>
                  <a:cubicBezTo>
                    <a:pt x="7802" y="17073"/>
                    <a:pt x="7605" y="17849"/>
                    <a:pt x="6816" y="18625"/>
                  </a:cubicBezTo>
                  <a:cubicBezTo>
                    <a:pt x="6027" y="19401"/>
                    <a:pt x="6717" y="20307"/>
                    <a:pt x="6717" y="20307"/>
                  </a:cubicBezTo>
                  <a:lnTo>
                    <a:pt x="7802" y="20824"/>
                  </a:lnTo>
                  <a:cubicBezTo>
                    <a:pt x="7802" y="20824"/>
                    <a:pt x="9380" y="21600"/>
                    <a:pt x="9676" y="21341"/>
                  </a:cubicBezTo>
                  <a:cubicBezTo>
                    <a:pt x="9972" y="21083"/>
                    <a:pt x="10564" y="19919"/>
                    <a:pt x="11156" y="19789"/>
                  </a:cubicBezTo>
                  <a:cubicBezTo>
                    <a:pt x="11748" y="19660"/>
                    <a:pt x="12142" y="19660"/>
                    <a:pt x="12734" y="19401"/>
                  </a:cubicBezTo>
                  <a:cubicBezTo>
                    <a:pt x="13326" y="19143"/>
                    <a:pt x="14016" y="17720"/>
                    <a:pt x="14509" y="17332"/>
                  </a:cubicBezTo>
                  <a:cubicBezTo>
                    <a:pt x="15002" y="16944"/>
                    <a:pt x="16285" y="16168"/>
                    <a:pt x="16285" y="16168"/>
                  </a:cubicBezTo>
                  <a:cubicBezTo>
                    <a:pt x="16285" y="16168"/>
                    <a:pt x="17074" y="16297"/>
                    <a:pt x="17567" y="16556"/>
                  </a:cubicBezTo>
                  <a:cubicBezTo>
                    <a:pt x="18060" y="16814"/>
                    <a:pt x="19441" y="17590"/>
                    <a:pt x="19638" y="17073"/>
                  </a:cubicBezTo>
                  <a:cubicBezTo>
                    <a:pt x="19835" y="16556"/>
                    <a:pt x="20230" y="15650"/>
                    <a:pt x="20328" y="14874"/>
                  </a:cubicBezTo>
                  <a:cubicBezTo>
                    <a:pt x="20427" y="14098"/>
                    <a:pt x="20723" y="12675"/>
                    <a:pt x="20920" y="12287"/>
                  </a:cubicBezTo>
                  <a:cubicBezTo>
                    <a:pt x="21117" y="11899"/>
                    <a:pt x="21512" y="11382"/>
                    <a:pt x="21315" y="10477"/>
                  </a:cubicBezTo>
                  <a:cubicBezTo>
                    <a:pt x="21117" y="9571"/>
                    <a:pt x="20624" y="8278"/>
                    <a:pt x="20624" y="8278"/>
                  </a:cubicBezTo>
                  <a:cubicBezTo>
                    <a:pt x="20624" y="8278"/>
                    <a:pt x="19638" y="7760"/>
                    <a:pt x="19638" y="77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1" name="Shape"/>
            <p:cNvSpPr/>
            <p:nvPr/>
          </p:nvSpPr>
          <p:spPr>
            <a:xfrm>
              <a:off x="13764356" y="1475135"/>
              <a:ext cx="53778" cy="6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19822" extrusionOk="0">
                  <a:moveTo>
                    <a:pt x="11968" y="0"/>
                  </a:moveTo>
                  <a:cubicBezTo>
                    <a:pt x="11968" y="0"/>
                    <a:pt x="88" y="7200"/>
                    <a:pt x="88" y="9600"/>
                  </a:cubicBezTo>
                  <a:cubicBezTo>
                    <a:pt x="88" y="12000"/>
                    <a:pt x="-992" y="18400"/>
                    <a:pt x="4408" y="18400"/>
                  </a:cubicBezTo>
                  <a:cubicBezTo>
                    <a:pt x="9808" y="18400"/>
                    <a:pt x="18448" y="21600"/>
                    <a:pt x="19528" y="18400"/>
                  </a:cubicBezTo>
                  <a:cubicBezTo>
                    <a:pt x="20608" y="15200"/>
                    <a:pt x="20608" y="8800"/>
                    <a:pt x="20608" y="8800"/>
                  </a:cubicBezTo>
                  <a:cubicBezTo>
                    <a:pt x="20608" y="8800"/>
                    <a:pt x="11968" y="0"/>
                    <a:pt x="1196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2" name="Shape"/>
            <p:cNvSpPr/>
            <p:nvPr/>
          </p:nvSpPr>
          <p:spPr>
            <a:xfrm>
              <a:off x="12896336" y="1062964"/>
              <a:ext cx="346334" cy="343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0146" extrusionOk="0">
                  <a:moveTo>
                    <a:pt x="20187" y="1747"/>
                  </a:moveTo>
                  <a:lnTo>
                    <a:pt x="17225" y="0"/>
                  </a:lnTo>
                  <a:cubicBezTo>
                    <a:pt x="17225" y="0"/>
                    <a:pt x="16877" y="794"/>
                    <a:pt x="16877" y="1271"/>
                  </a:cubicBezTo>
                  <a:cubicBezTo>
                    <a:pt x="16877" y="1747"/>
                    <a:pt x="16006" y="2700"/>
                    <a:pt x="14787" y="2382"/>
                  </a:cubicBezTo>
                  <a:cubicBezTo>
                    <a:pt x="13567" y="2065"/>
                    <a:pt x="10606" y="1429"/>
                    <a:pt x="10258" y="2065"/>
                  </a:cubicBezTo>
                  <a:cubicBezTo>
                    <a:pt x="9909" y="2700"/>
                    <a:pt x="8864" y="5400"/>
                    <a:pt x="8864" y="5400"/>
                  </a:cubicBezTo>
                  <a:cubicBezTo>
                    <a:pt x="8864" y="5400"/>
                    <a:pt x="8690" y="6353"/>
                    <a:pt x="7819" y="6988"/>
                  </a:cubicBezTo>
                  <a:cubicBezTo>
                    <a:pt x="6948" y="7624"/>
                    <a:pt x="5380" y="8259"/>
                    <a:pt x="5032" y="9053"/>
                  </a:cubicBezTo>
                  <a:cubicBezTo>
                    <a:pt x="4683" y="9847"/>
                    <a:pt x="4161" y="11435"/>
                    <a:pt x="4161" y="11435"/>
                  </a:cubicBezTo>
                  <a:lnTo>
                    <a:pt x="3290" y="12706"/>
                  </a:lnTo>
                  <a:cubicBezTo>
                    <a:pt x="3290" y="12706"/>
                    <a:pt x="503" y="13024"/>
                    <a:pt x="154" y="13500"/>
                  </a:cubicBezTo>
                  <a:cubicBezTo>
                    <a:pt x="-194" y="13976"/>
                    <a:pt x="154" y="16041"/>
                    <a:pt x="154" y="16041"/>
                  </a:cubicBezTo>
                  <a:cubicBezTo>
                    <a:pt x="154" y="16041"/>
                    <a:pt x="1200" y="15882"/>
                    <a:pt x="677" y="17153"/>
                  </a:cubicBezTo>
                  <a:cubicBezTo>
                    <a:pt x="154" y="18424"/>
                    <a:pt x="329" y="21600"/>
                    <a:pt x="1374" y="19376"/>
                  </a:cubicBezTo>
                  <a:cubicBezTo>
                    <a:pt x="2419" y="17153"/>
                    <a:pt x="2245" y="15406"/>
                    <a:pt x="3116" y="16359"/>
                  </a:cubicBezTo>
                  <a:cubicBezTo>
                    <a:pt x="3987" y="17312"/>
                    <a:pt x="3812" y="18900"/>
                    <a:pt x="4335" y="18900"/>
                  </a:cubicBezTo>
                  <a:cubicBezTo>
                    <a:pt x="4858" y="18900"/>
                    <a:pt x="6425" y="16676"/>
                    <a:pt x="6425" y="16676"/>
                  </a:cubicBezTo>
                  <a:lnTo>
                    <a:pt x="8690" y="18106"/>
                  </a:lnTo>
                  <a:cubicBezTo>
                    <a:pt x="8690" y="18106"/>
                    <a:pt x="11651" y="19535"/>
                    <a:pt x="10954" y="17471"/>
                  </a:cubicBezTo>
                  <a:cubicBezTo>
                    <a:pt x="10258" y="15406"/>
                    <a:pt x="8690" y="13182"/>
                    <a:pt x="9735" y="13976"/>
                  </a:cubicBezTo>
                  <a:cubicBezTo>
                    <a:pt x="10780" y="14771"/>
                    <a:pt x="12696" y="16676"/>
                    <a:pt x="12522" y="15247"/>
                  </a:cubicBezTo>
                  <a:cubicBezTo>
                    <a:pt x="12348" y="13818"/>
                    <a:pt x="11825" y="12388"/>
                    <a:pt x="11825" y="12388"/>
                  </a:cubicBezTo>
                  <a:lnTo>
                    <a:pt x="12000" y="10324"/>
                  </a:lnTo>
                  <a:lnTo>
                    <a:pt x="13741" y="8735"/>
                  </a:lnTo>
                  <a:cubicBezTo>
                    <a:pt x="13741" y="8735"/>
                    <a:pt x="14438" y="9212"/>
                    <a:pt x="14612" y="10482"/>
                  </a:cubicBezTo>
                  <a:cubicBezTo>
                    <a:pt x="14787" y="11753"/>
                    <a:pt x="15135" y="13024"/>
                    <a:pt x="15309" y="13500"/>
                  </a:cubicBezTo>
                  <a:cubicBezTo>
                    <a:pt x="15483" y="13976"/>
                    <a:pt x="16006" y="16041"/>
                    <a:pt x="16354" y="14612"/>
                  </a:cubicBezTo>
                  <a:cubicBezTo>
                    <a:pt x="16703" y="13182"/>
                    <a:pt x="16877" y="10800"/>
                    <a:pt x="16877" y="10800"/>
                  </a:cubicBezTo>
                  <a:lnTo>
                    <a:pt x="18271" y="10165"/>
                  </a:lnTo>
                  <a:cubicBezTo>
                    <a:pt x="18271" y="10165"/>
                    <a:pt x="18967" y="9847"/>
                    <a:pt x="18967" y="9053"/>
                  </a:cubicBezTo>
                  <a:cubicBezTo>
                    <a:pt x="18967" y="8259"/>
                    <a:pt x="18096" y="6829"/>
                    <a:pt x="18096" y="6829"/>
                  </a:cubicBezTo>
                  <a:cubicBezTo>
                    <a:pt x="18096" y="6829"/>
                    <a:pt x="18445" y="5241"/>
                    <a:pt x="18967" y="4924"/>
                  </a:cubicBezTo>
                  <a:cubicBezTo>
                    <a:pt x="19490" y="4606"/>
                    <a:pt x="20883" y="4288"/>
                    <a:pt x="20883" y="4288"/>
                  </a:cubicBezTo>
                  <a:lnTo>
                    <a:pt x="21406" y="2541"/>
                  </a:lnTo>
                  <a:lnTo>
                    <a:pt x="20187" y="1271"/>
                  </a:lnTo>
                  <a:cubicBezTo>
                    <a:pt x="20187" y="1271"/>
                    <a:pt x="20187" y="1747"/>
                    <a:pt x="20187" y="17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3" name="Shape"/>
            <p:cNvSpPr/>
            <p:nvPr/>
          </p:nvSpPr>
          <p:spPr>
            <a:xfrm>
              <a:off x="13054155" y="1344975"/>
              <a:ext cx="81730" cy="10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448" y="10232"/>
                  </a:lnTo>
                  <a:lnTo>
                    <a:pt x="0" y="15347"/>
                  </a:lnTo>
                  <a:lnTo>
                    <a:pt x="5959" y="21600"/>
                  </a:lnTo>
                  <a:lnTo>
                    <a:pt x="16386" y="13074"/>
                  </a:lnTo>
                  <a:cubicBezTo>
                    <a:pt x="16386" y="13074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4" name="Shape"/>
            <p:cNvSpPr/>
            <p:nvPr/>
          </p:nvSpPr>
          <p:spPr>
            <a:xfrm>
              <a:off x="13268345" y="1193123"/>
              <a:ext cx="73275" cy="2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92" y="21600"/>
                  </a:lnTo>
                  <a:lnTo>
                    <a:pt x="21600" y="21600"/>
                  </a:lnTo>
                  <a:lnTo>
                    <a:pt x="18277" y="2160"/>
                  </a:lnTo>
                  <a:cubicBezTo>
                    <a:pt x="18277" y="21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5" name="Shape"/>
            <p:cNvSpPr/>
            <p:nvPr/>
          </p:nvSpPr>
          <p:spPr>
            <a:xfrm>
              <a:off x="13279617" y="932805"/>
              <a:ext cx="36638" cy="84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0"/>
                  </a:moveTo>
                  <a:lnTo>
                    <a:pt x="0" y="7665"/>
                  </a:lnTo>
                  <a:lnTo>
                    <a:pt x="18277" y="21600"/>
                  </a:lnTo>
                  <a:lnTo>
                    <a:pt x="21600" y="11148"/>
                  </a:lnTo>
                  <a:cubicBezTo>
                    <a:pt x="21600" y="11148"/>
                    <a:pt x="4985" y="0"/>
                    <a:pt x="498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6" name="Shape"/>
            <p:cNvSpPr/>
            <p:nvPr/>
          </p:nvSpPr>
          <p:spPr>
            <a:xfrm>
              <a:off x="13347255" y="780953"/>
              <a:ext cx="169096" cy="11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4" extrusionOk="0">
                  <a:moveTo>
                    <a:pt x="6480" y="7296"/>
                  </a:moveTo>
                  <a:lnTo>
                    <a:pt x="360" y="14190"/>
                  </a:lnTo>
                  <a:lnTo>
                    <a:pt x="0" y="16947"/>
                  </a:lnTo>
                  <a:lnTo>
                    <a:pt x="6480" y="16028"/>
                  </a:lnTo>
                  <a:lnTo>
                    <a:pt x="10440" y="20164"/>
                  </a:lnTo>
                  <a:lnTo>
                    <a:pt x="12960" y="15568"/>
                  </a:lnTo>
                  <a:lnTo>
                    <a:pt x="17280" y="17407"/>
                  </a:lnTo>
                  <a:lnTo>
                    <a:pt x="21600" y="13730"/>
                  </a:lnTo>
                  <a:lnTo>
                    <a:pt x="21600" y="6377"/>
                  </a:lnTo>
                  <a:lnTo>
                    <a:pt x="19080" y="3619"/>
                  </a:lnTo>
                  <a:cubicBezTo>
                    <a:pt x="19080" y="3619"/>
                    <a:pt x="17640" y="-1436"/>
                    <a:pt x="15840" y="402"/>
                  </a:cubicBezTo>
                  <a:cubicBezTo>
                    <a:pt x="14040" y="2241"/>
                    <a:pt x="8640" y="6836"/>
                    <a:pt x="8640" y="6836"/>
                  </a:cubicBezTo>
                  <a:cubicBezTo>
                    <a:pt x="8640" y="6836"/>
                    <a:pt x="6480" y="7296"/>
                    <a:pt x="6480" y="72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7" name="Shape"/>
            <p:cNvSpPr/>
            <p:nvPr/>
          </p:nvSpPr>
          <p:spPr>
            <a:xfrm>
              <a:off x="13347255" y="932805"/>
              <a:ext cx="169096" cy="17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19690" extrusionOk="0">
                  <a:moveTo>
                    <a:pt x="19200" y="0"/>
                  </a:moveTo>
                  <a:lnTo>
                    <a:pt x="9600" y="1217"/>
                  </a:lnTo>
                  <a:lnTo>
                    <a:pt x="5143" y="2738"/>
                  </a:lnTo>
                  <a:lnTo>
                    <a:pt x="0" y="6085"/>
                  </a:lnTo>
                  <a:lnTo>
                    <a:pt x="1714" y="10648"/>
                  </a:lnTo>
                  <a:lnTo>
                    <a:pt x="2743" y="16732"/>
                  </a:lnTo>
                  <a:cubicBezTo>
                    <a:pt x="2743" y="16732"/>
                    <a:pt x="8229" y="15211"/>
                    <a:pt x="8571" y="16732"/>
                  </a:cubicBezTo>
                  <a:cubicBezTo>
                    <a:pt x="8914" y="18254"/>
                    <a:pt x="5829" y="21600"/>
                    <a:pt x="9943" y="18254"/>
                  </a:cubicBezTo>
                  <a:cubicBezTo>
                    <a:pt x="14057" y="14907"/>
                    <a:pt x="19200" y="11256"/>
                    <a:pt x="19200" y="11256"/>
                  </a:cubicBezTo>
                  <a:cubicBezTo>
                    <a:pt x="19200" y="11256"/>
                    <a:pt x="21600" y="7606"/>
                    <a:pt x="19200" y="7301"/>
                  </a:cubicBezTo>
                  <a:cubicBezTo>
                    <a:pt x="16800" y="6997"/>
                    <a:pt x="13714" y="6389"/>
                    <a:pt x="13714" y="6389"/>
                  </a:cubicBezTo>
                  <a:cubicBezTo>
                    <a:pt x="13714" y="6389"/>
                    <a:pt x="16114" y="4259"/>
                    <a:pt x="17829" y="3651"/>
                  </a:cubicBezTo>
                  <a:cubicBezTo>
                    <a:pt x="19543" y="3042"/>
                    <a:pt x="20571" y="1217"/>
                    <a:pt x="20571" y="1217"/>
                  </a:cubicBezTo>
                  <a:cubicBezTo>
                    <a:pt x="20571" y="1217"/>
                    <a:pt x="19200" y="0"/>
                    <a:pt x="192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8" name="Shape"/>
            <p:cNvSpPr/>
            <p:nvPr/>
          </p:nvSpPr>
          <p:spPr>
            <a:xfrm>
              <a:off x="13685446" y="629101"/>
              <a:ext cx="360738" cy="35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9" y="0"/>
                  </a:moveTo>
                  <a:lnTo>
                    <a:pt x="3713" y="0"/>
                  </a:lnTo>
                  <a:lnTo>
                    <a:pt x="0" y="1154"/>
                  </a:lnTo>
                  <a:cubicBezTo>
                    <a:pt x="0" y="1154"/>
                    <a:pt x="675" y="3463"/>
                    <a:pt x="675" y="3957"/>
                  </a:cubicBezTo>
                  <a:cubicBezTo>
                    <a:pt x="675" y="4452"/>
                    <a:pt x="2531" y="4617"/>
                    <a:pt x="2531" y="4617"/>
                  </a:cubicBezTo>
                  <a:cubicBezTo>
                    <a:pt x="2531" y="4617"/>
                    <a:pt x="3881" y="4947"/>
                    <a:pt x="3713" y="5441"/>
                  </a:cubicBezTo>
                  <a:cubicBezTo>
                    <a:pt x="3544" y="5936"/>
                    <a:pt x="3544" y="7915"/>
                    <a:pt x="3544" y="7915"/>
                  </a:cubicBezTo>
                  <a:lnTo>
                    <a:pt x="6919" y="5276"/>
                  </a:lnTo>
                  <a:lnTo>
                    <a:pt x="7256" y="7420"/>
                  </a:lnTo>
                  <a:cubicBezTo>
                    <a:pt x="7256" y="7420"/>
                    <a:pt x="6244" y="7915"/>
                    <a:pt x="6581" y="8739"/>
                  </a:cubicBezTo>
                  <a:cubicBezTo>
                    <a:pt x="6919" y="9563"/>
                    <a:pt x="7763" y="10058"/>
                    <a:pt x="7763" y="10553"/>
                  </a:cubicBezTo>
                  <a:cubicBezTo>
                    <a:pt x="7763" y="11047"/>
                    <a:pt x="6581" y="13026"/>
                    <a:pt x="5738" y="12531"/>
                  </a:cubicBezTo>
                  <a:cubicBezTo>
                    <a:pt x="4894" y="12037"/>
                    <a:pt x="4050" y="10882"/>
                    <a:pt x="4050" y="11872"/>
                  </a:cubicBezTo>
                  <a:cubicBezTo>
                    <a:pt x="4050" y="12861"/>
                    <a:pt x="5400" y="16489"/>
                    <a:pt x="5400" y="16489"/>
                  </a:cubicBezTo>
                  <a:lnTo>
                    <a:pt x="7594" y="15169"/>
                  </a:lnTo>
                  <a:lnTo>
                    <a:pt x="9281" y="13850"/>
                  </a:lnTo>
                  <a:cubicBezTo>
                    <a:pt x="9281" y="13850"/>
                    <a:pt x="9956" y="13850"/>
                    <a:pt x="10294" y="14345"/>
                  </a:cubicBezTo>
                  <a:cubicBezTo>
                    <a:pt x="10631" y="14840"/>
                    <a:pt x="10463" y="15169"/>
                    <a:pt x="11306" y="15334"/>
                  </a:cubicBezTo>
                  <a:cubicBezTo>
                    <a:pt x="12150" y="15499"/>
                    <a:pt x="13500" y="15499"/>
                    <a:pt x="13500" y="15499"/>
                  </a:cubicBezTo>
                  <a:lnTo>
                    <a:pt x="15525" y="17808"/>
                  </a:lnTo>
                  <a:lnTo>
                    <a:pt x="17381" y="19456"/>
                  </a:lnTo>
                  <a:lnTo>
                    <a:pt x="17888" y="21600"/>
                  </a:lnTo>
                  <a:lnTo>
                    <a:pt x="21600" y="20281"/>
                  </a:lnTo>
                  <a:lnTo>
                    <a:pt x="20250" y="16324"/>
                  </a:lnTo>
                  <a:lnTo>
                    <a:pt x="18731" y="14015"/>
                  </a:lnTo>
                  <a:lnTo>
                    <a:pt x="18900" y="10882"/>
                  </a:lnTo>
                  <a:cubicBezTo>
                    <a:pt x="18900" y="10882"/>
                    <a:pt x="18900" y="9563"/>
                    <a:pt x="18731" y="8739"/>
                  </a:cubicBezTo>
                  <a:cubicBezTo>
                    <a:pt x="18563" y="7915"/>
                    <a:pt x="17381" y="6595"/>
                    <a:pt x="17381" y="6595"/>
                  </a:cubicBezTo>
                  <a:lnTo>
                    <a:pt x="14681" y="6101"/>
                  </a:lnTo>
                  <a:cubicBezTo>
                    <a:pt x="14681" y="6101"/>
                    <a:pt x="14850" y="5441"/>
                    <a:pt x="14681" y="4947"/>
                  </a:cubicBezTo>
                  <a:cubicBezTo>
                    <a:pt x="14513" y="4452"/>
                    <a:pt x="13669" y="3298"/>
                    <a:pt x="13669" y="3298"/>
                  </a:cubicBezTo>
                  <a:lnTo>
                    <a:pt x="11138" y="1319"/>
                  </a:lnTo>
                  <a:lnTo>
                    <a:pt x="9619" y="3298"/>
                  </a:lnTo>
                  <a:cubicBezTo>
                    <a:pt x="9619" y="3298"/>
                    <a:pt x="9113" y="5441"/>
                    <a:pt x="8944" y="4452"/>
                  </a:cubicBezTo>
                  <a:cubicBezTo>
                    <a:pt x="8775" y="3463"/>
                    <a:pt x="8606" y="1154"/>
                    <a:pt x="8606" y="1154"/>
                  </a:cubicBezTo>
                  <a:lnTo>
                    <a:pt x="7256" y="330"/>
                  </a:lnTo>
                  <a:cubicBezTo>
                    <a:pt x="7256" y="330"/>
                    <a:pt x="5569" y="0"/>
                    <a:pt x="556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9" name="Shape"/>
            <p:cNvSpPr/>
            <p:nvPr/>
          </p:nvSpPr>
          <p:spPr>
            <a:xfrm>
              <a:off x="13707992" y="1008731"/>
              <a:ext cx="99126" cy="13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529" extrusionOk="0">
                  <a:moveTo>
                    <a:pt x="0" y="0"/>
                  </a:moveTo>
                  <a:lnTo>
                    <a:pt x="8757" y="9318"/>
                  </a:lnTo>
                  <a:cubicBezTo>
                    <a:pt x="8757" y="9318"/>
                    <a:pt x="8757" y="16094"/>
                    <a:pt x="10508" y="17788"/>
                  </a:cubicBezTo>
                  <a:cubicBezTo>
                    <a:pt x="12259" y="19482"/>
                    <a:pt x="21600" y="21600"/>
                    <a:pt x="20432" y="19906"/>
                  </a:cubicBezTo>
                  <a:cubicBezTo>
                    <a:pt x="19265" y="18212"/>
                    <a:pt x="19265" y="11859"/>
                    <a:pt x="19265" y="11859"/>
                  </a:cubicBezTo>
                  <a:lnTo>
                    <a:pt x="12259" y="5506"/>
                  </a:lnTo>
                  <a:cubicBezTo>
                    <a:pt x="12259" y="55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0" name="Shape"/>
            <p:cNvSpPr/>
            <p:nvPr/>
          </p:nvSpPr>
          <p:spPr>
            <a:xfrm>
              <a:off x="13888361" y="954498"/>
              <a:ext cx="62073" cy="4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21600" extrusionOk="0">
                  <a:moveTo>
                    <a:pt x="0" y="5760"/>
                  </a:moveTo>
                  <a:lnTo>
                    <a:pt x="864" y="21600"/>
                  </a:lnTo>
                  <a:lnTo>
                    <a:pt x="13824" y="17280"/>
                  </a:lnTo>
                  <a:cubicBezTo>
                    <a:pt x="13824" y="17280"/>
                    <a:pt x="21600" y="14400"/>
                    <a:pt x="18144" y="10080"/>
                  </a:cubicBezTo>
                  <a:cubicBezTo>
                    <a:pt x="14688" y="5760"/>
                    <a:pt x="6912" y="0"/>
                    <a:pt x="6912" y="0"/>
                  </a:cubicBezTo>
                  <a:cubicBezTo>
                    <a:pt x="6912" y="0"/>
                    <a:pt x="0" y="5760"/>
                    <a:pt x="0" y="57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1" name="Shape"/>
            <p:cNvSpPr/>
            <p:nvPr/>
          </p:nvSpPr>
          <p:spPr>
            <a:xfrm>
              <a:off x="14080001" y="748413"/>
              <a:ext cx="178685" cy="26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0528" extrusionOk="0">
                  <a:moveTo>
                    <a:pt x="1389" y="0"/>
                  </a:moveTo>
                  <a:lnTo>
                    <a:pt x="1061" y="3812"/>
                  </a:lnTo>
                  <a:cubicBezTo>
                    <a:pt x="1061" y="3812"/>
                    <a:pt x="2370" y="6353"/>
                    <a:pt x="1389" y="6565"/>
                  </a:cubicBezTo>
                  <a:cubicBezTo>
                    <a:pt x="407" y="6776"/>
                    <a:pt x="-575" y="5082"/>
                    <a:pt x="407" y="6776"/>
                  </a:cubicBezTo>
                  <a:cubicBezTo>
                    <a:pt x="1389" y="8471"/>
                    <a:pt x="5643" y="12706"/>
                    <a:pt x="5643" y="12706"/>
                  </a:cubicBezTo>
                  <a:cubicBezTo>
                    <a:pt x="5643" y="12706"/>
                    <a:pt x="7280" y="11012"/>
                    <a:pt x="7934" y="11859"/>
                  </a:cubicBezTo>
                  <a:cubicBezTo>
                    <a:pt x="8589" y="12706"/>
                    <a:pt x="8916" y="13765"/>
                    <a:pt x="7280" y="13765"/>
                  </a:cubicBezTo>
                  <a:cubicBezTo>
                    <a:pt x="5643" y="13765"/>
                    <a:pt x="1061" y="12282"/>
                    <a:pt x="3025" y="14188"/>
                  </a:cubicBezTo>
                  <a:cubicBezTo>
                    <a:pt x="4989" y="16094"/>
                    <a:pt x="4661" y="17365"/>
                    <a:pt x="5316" y="18000"/>
                  </a:cubicBezTo>
                  <a:cubicBezTo>
                    <a:pt x="5970" y="18635"/>
                    <a:pt x="7607" y="21600"/>
                    <a:pt x="7934" y="20118"/>
                  </a:cubicBezTo>
                  <a:cubicBezTo>
                    <a:pt x="8261" y="18635"/>
                    <a:pt x="9898" y="17576"/>
                    <a:pt x="11534" y="17576"/>
                  </a:cubicBezTo>
                  <a:cubicBezTo>
                    <a:pt x="13170" y="17576"/>
                    <a:pt x="18407" y="18424"/>
                    <a:pt x="18734" y="17576"/>
                  </a:cubicBezTo>
                  <a:cubicBezTo>
                    <a:pt x="19061" y="16729"/>
                    <a:pt x="20043" y="14612"/>
                    <a:pt x="20043" y="14612"/>
                  </a:cubicBezTo>
                  <a:lnTo>
                    <a:pt x="17098" y="11859"/>
                  </a:lnTo>
                  <a:lnTo>
                    <a:pt x="20698" y="10165"/>
                  </a:lnTo>
                  <a:cubicBezTo>
                    <a:pt x="20698" y="10165"/>
                    <a:pt x="21025" y="9106"/>
                    <a:pt x="20043" y="8047"/>
                  </a:cubicBezTo>
                  <a:cubicBezTo>
                    <a:pt x="19061" y="6988"/>
                    <a:pt x="15461" y="5506"/>
                    <a:pt x="15461" y="5506"/>
                  </a:cubicBezTo>
                  <a:cubicBezTo>
                    <a:pt x="15461" y="5506"/>
                    <a:pt x="15134" y="5506"/>
                    <a:pt x="14480" y="4659"/>
                  </a:cubicBezTo>
                  <a:cubicBezTo>
                    <a:pt x="13825" y="3812"/>
                    <a:pt x="13498" y="2329"/>
                    <a:pt x="11861" y="1906"/>
                  </a:cubicBezTo>
                  <a:cubicBezTo>
                    <a:pt x="10225" y="1482"/>
                    <a:pt x="3352" y="0"/>
                    <a:pt x="3352" y="0"/>
                  </a:cubicBezTo>
                  <a:cubicBezTo>
                    <a:pt x="3352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2" name="Shape"/>
            <p:cNvSpPr/>
            <p:nvPr/>
          </p:nvSpPr>
          <p:spPr>
            <a:xfrm>
              <a:off x="14204004" y="997885"/>
              <a:ext cx="129641" cy="7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65" y="1600"/>
                  </a:moveTo>
                  <a:lnTo>
                    <a:pt x="8922" y="0"/>
                  </a:lnTo>
                  <a:lnTo>
                    <a:pt x="470" y="0"/>
                  </a:lnTo>
                  <a:lnTo>
                    <a:pt x="0" y="9600"/>
                  </a:lnTo>
                  <a:cubicBezTo>
                    <a:pt x="0" y="9600"/>
                    <a:pt x="5635" y="21600"/>
                    <a:pt x="8922" y="21600"/>
                  </a:cubicBezTo>
                  <a:cubicBezTo>
                    <a:pt x="12209" y="21600"/>
                    <a:pt x="20191" y="21600"/>
                    <a:pt x="20191" y="21600"/>
                  </a:cubicBezTo>
                  <a:lnTo>
                    <a:pt x="21600" y="8000"/>
                  </a:lnTo>
                  <a:cubicBezTo>
                    <a:pt x="21600" y="8000"/>
                    <a:pt x="15965" y="1600"/>
                    <a:pt x="15965" y="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3" name="Shape"/>
            <p:cNvSpPr/>
            <p:nvPr/>
          </p:nvSpPr>
          <p:spPr>
            <a:xfrm>
              <a:off x="14452012" y="1030425"/>
              <a:ext cx="63834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9" h="21600" extrusionOk="0">
                  <a:moveTo>
                    <a:pt x="216" y="0"/>
                  </a:moveTo>
                  <a:cubicBezTo>
                    <a:pt x="216" y="0"/>
                    <a:pt x="-648" y="8023"/>
                    <a:pt x="1080" y="9874"/>
                  </a:cubicBezTo>
                  <a:cubicBezTo>
                    <a:pt x="2808" y="11726"/>
                    <a:pt x="10584" y="21600"/>
                    <a:pt x="13176" y="21600"/>
                  </a:cubicBezTo>
                  <a:cubicBezTo>
                    <a:pt x="15768" y="21600"/>
                    <a:pt x="20952" y="19131"/>
                    <a:pt x="19224" y="15429"/>
                  </a:cubicBezTo>
                  <a:cubicBezTo>
                    <a:pt x="17496" y="11726"/>
                    <a:pt x="16632" y="4937"/>
                    <a:pt x="16632" y="4937"/>
                  </a:cubicBezTo>
                  <a:cubicBezTo>
                    <a:pt x="16632" y="4937"/>
                    <a:pt x="216" y="0"/>
                    <a:pt x="216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4" name="Shape"/>
            <p:cNvSpPr/>
            <p:nvPr/>
          </p:nvSpPr>
          <p:spPr>
            <a:xfrm>
              <a:off x="14192733" y="65079"/>
              <a:ext cx="527303" cy="85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549" extrusionOk="0">
                  <a:moveTo>
                    <a:pt x="7691" y="1094"/>
                  </a:moveTo>
                  <a:lnTo>
                    <a:pt x="5575" y="0"/>
                  </a:lnTo>
                  <a:lnTo>
                    <a:pt x="3905" y="0"/>
                  </a:lnTo>
                  <a:lnTo>
                    <a:pt x="3237" y="342"/>
                  </a:lnTo>
                  <a:cubicBezTo>
                    <a:pt x="3237" y="342"/>
                    <a:pt x="2458" y="615"/>
                    <a:pt x="3015" y="752"/>
                  </a:cubicBezTo>
                  <a:cubicBezTo>
                    <a:pt x="3571" y="889"/>
                    <a:pt x="3905" y="820"/>
                    <a:pt x="4462" y="957"/>
                  </a:cubicBezTo>
                  <a:cubicBezTo>
                    <a:pt x="5019" y="1094"/>
                    <a:pt x="5687" y="1094"/>
                    <a:pt x="5687" y="1299"/>
                  </a:cubicBezTo>
                  <a:cubicBezTo>
                    <a:pt x="5687" y="1504"/>
                    <a:pt x="5464" y="1914"/>
                    <a:pt x="4907" y="1914"/>
                  </a:cubicBezTo>
                  <a:cubicBezTo>
                    <a:pt x="4351" y="1914"/>
                    <a:pt x="2458" y="1367"/>
                    <a:pt x="3237" y="1982"/>
                  </a:cubicBezTo>
                  <a:cubicBezTo>
                    <a:pt x="4017" y="2597"/>
                    <a:pt x="4685" y="2803"/>
                    <a:pt x="3571" y="2734"/>
                  </a:cubicBezTo>
                  <a:cubicBezTo>
                    <a:pt x="2458" y="2666"/>
                    <a:pt x="2012" y="2461"/>
                    <a:pt x="2012" y="2666"/>
                  </a:cubicBezTo>
                  <a:cubicBezTo>
                    <a:pt x="2012" y="2871"/>
                    <a:pt x="1344" y="4170"/>
                    <a:pt x="1678" y="4443"/>
                  </a:cubicBezTo>
                  <a:cubicBezTo>
                    <a:pt x="2012" y="4716"/>
                    <a:pt x="3905" y="5195"/>
                    <a:pt x="3905" y="5195"/>
                  </a:cubicBezTo>
                  <a:cubicBezTo>
                    <a:pt x="3905" y="5195"/>
                    <a:pt x="3237" y="5947"/>
                    <a:pt x="2903" y="5742"/>
                  </a:cubicBezTo>
                  <a:cubicBezTo>
                    <a:pt x="2569" y="5537"/>
                    <a:pt x="676" y="4990"/>
                    <a:pt x="676" y="4990"/>
                  </a:cubicBezTo>
                  <a:cubicBezTo>
                    <a:pt x="676" y="4990"/>
                    <a:pt x="-437" y="5537"/>
                    <a:pt x="231" y="5947"/>
                  </a:cubicBezTo>
                  <a:cubicBezTo>
                    <a:pt x="899" y="6357"/>
                    <a:pt x="1233" y="7041"/>
                    <a:pt x="1233" y="7041"/>
                  </a:cubicBezTo>
                  <a:lnTo>
                    <a:pt x="8" y="7451"/>
                  </a:lnTo>
                  <a:lnTo>
                    <a:pt x="231" y="8339"/>
                  </a:lnTo>
                  <a:lnTo>
                    <a:pt x="1344" y="8203"/>
                  </a:lnTo>
                  <a:cubicBezTo>
                    <a:pt x="1344" y="8203"/>
                    <a:pt x="1901" y="8134"/>
                    <a:pt x="1790" y="8544"/>
                  </a:cubicBezTo>
                  <a:cubicBezTo>
                    <a:pt x="1678" y="8954"/>
                    <a:pt x="1678" y="9023"/>
                    <a:pt x="2458" y="9023"/>
                  </a:cubicBezTo>
                  <a:cubicBezTo>
                    <a:pt x="3237" y="9023"/>
                    <a:pt x="4351" y="9023"/>
                    <a:pt x="4239" y="9296"/>
                  </a:cubicBezTo>
                  <a:cubicBezTo>
                    <a:pt x="4128" y="9570"/>
                    <a:pt x="4128" y="9775"/>
                    <a:pt x="3571" y="9775"/>
                  </a:cubicBezTo>
                  <a:cubicBezTo>
                    <a:pt x="3015" y="9775"/>
                    <a:pt x="899" y="9365"/>
                    <a:pt x="899" y="9365"/>
                  </a:cubicBezTo>
                  <a:cubicBezTo>
                    <a:pt x="899" y="9365"/>
                    <a:pt x="-103" y="8544"/>
                    <a:pt x="8" y="9091"/>
                  </a:cubicBezTo>
                  <a:cubicBezTo>
                    <a:pt x="120" y="9638"/>
                    <a:pt x="2124" y="11620"/>
                    <a:pt x="2124" y="11620"/>
                  </a:cubicBezTo>
                  <a:cubicBezTo>
                    <a:pt x="2124" y="11620"/>
                    <a:pt x="231" y="12372"/>
                    <a:pt x="1122" y="12304"/>
                  </a:cubicBezTo>
                  <a:cubicBezTo>
                    <a:pt x="2012" y="12235"/>
                    <a:pt x="3349" y="12167"/>
                    <a:pt x="3794" y="12030"/>
                  </a:cubicBezTo>
                  <a:cubicBezTo>
                    <a:pt x="4239" y="11894"/>
                    <a:pt x="5464" y="10868"/>
                    <a:pt x="5464" y="11552"/>
                  </a:cubicBezTo>
                  <a:cubicBezTo>
                    <a:pt x="5464" y="12235"/>
                    <a:pt x="5130" y="12714"/>
                    <a:pt x="4462" y="12714"/>
                  </a:cubicBezTo>
                  <a:cubicBezTo>
                    <a:pt x="3794" y="12714"/>
                    <a:pt x="2235" y="12919"/>
                    <a:pt x="2235" y="12919"/>
                  </a:cubicBezTo>
                  <a:cubicBezTo>
                    <a:pt x="2235" y="12919"/>
                    <a:pt x="1567" y="13192"/>
                    <a:pt x="2012" y="13808"/>
                  </a:cubicBezTo>
                  <a:cubicBezTo>
                    <a:pt x="2458" y="14423"/>
                    <a:pt x="3126" y="14970"/>
                    <a:pt x="3460" y="14765"/>
                  </a:cubicBezTo>
                  <a:cubicBezTo>
                    <a:pt x="3794" y="14559"/>
                    <a:pt x="5909" y="14628"/>
                    <a:pt x="5909" y="14218"/>
                  </a:cubicBezTo>
                  <a:cubicBezTo>
                    <a:pt x="5909" y="13808"/>
                    <a:pt x="6466" y="13056"/>
                    <a:pt x="6800" y="13056"/>
                  </a:cubicBezTo>
                  <a:cubicBezTo>
                    <a:pt x="7134" y="13056"/>
                    <a:pt x="7802" y="13603"/>
                    <a:pt x="7802" y="13603"/>
                  </a:cubicBezTo>
                  <a:cubicBezTo>
                    <a:pt x="7802" y="13603"/>
                    <a:pt x="6466" y="13876"/>
                    <a:pt x="7802" y="13876"/>
                  </a:cubicBezTo>
                  <a:cubicBezTo>
                    <a:pt x="9138" y="13876"/>
                    <a:pt x="11031" y="13739"/>
                    <a:pt x="10029" y="14013"/>
                  </a:cubicBezTo>
                  <a:cubicBezTo>
                    <a:pt x="9027" y="14286"/>
                    <a:pt x="5241" y="14218"/>
                    <a:pt x="6243" y="14559"/>
                  </a:cubicBezTo>
                  <a:cubicBezTo>
                    <a:pt x="7245" y="14901"/>
                    <a:pt x="8693" y="15038"/>
                    <a:pt x="10029" y="15038"/>
                  </a:cubicBezTo>
                  <a:cubicBezTo>
                    <a:pt x="11365" y="15038"/>
                    <a:pt x="12590" y="14696"/>
                    <a:pt x="11365" y="15038"/>
                  </a:cubicBezTo>
                  <a:cubicBezTo>
                    <a:pt x="10140" y="15380"/>
                    <a:pt x="7802" y="15448"/>
                    <a:pt x="7023" y="15585"/>
                  </a:cubicBezTo>
                  <a:cubicBezTo>
                    <a:pt x="6243" y="15722"/>
                    <a:pt x="5353" y="15448"/>
                    <a:pt x="5353" y="15858"/>
                  </a:cubicBezTo>
                  <a:cubicBezTo>
                    <a:pt x="5353" y="16268"/>
                    <a:pt x="5130" y="16473"/>
                    <a:pt x="5241" y="16747"/>
                  </a:cubicBezTo>
                  <a:cubicBezTo>
                    <a:pt x="5353" y="17020"/>
                    <a:pt x="6021" y="17157"/>
                    <a:pt x="6132" y="17362"/>
                  </a:cubicBezTo>
                  <a:cubicBezTo>
                    <a:pt x="6243" y="17567"/>
                    <a:pt x="8359" y="18114"/>
                    <a:pt x="6689" y="18114"/>
                  </a:cubicBezTo>
                  <a:cubicBezTo>
                    <a:pt x="5019" y="18114"/>
                    <a:pt x="3571" y="17635"/>
                    <a:pt x="4239" y="18046"/>
                  </a:cubicBezTo>
                  <a:cubicBezTo>
                    <a:pt x="4907" y="18456"/>
                    <a:pt x="4573" y="18934"/>
                    <a:pt x="5687" y="19003"/>
                  </a:cubicBezTo>
                  <a:cubicBezTo>
                    <a:pt x="6800" y="19071"/>
                    <a:pt x="8470" y="18934"/>
                    <a:pt x="7802" y="19139"/>
                  </a:cubicBezTo>
                  <a:cubicBezTo>
                    <a:pt x="7134" y="19344"/>
                    <a:pt x="5464" y="19276"/>
                    <a:pt x="5909" y="19823"/>
                  </a:cubicBezTo>
                  <a:cubicBezTo>
                    <a:pt x="6355" y="20370"/>
                    <a:pt x="7023" y="20643"/>
                    <a:pt x="7914" y="20985"/>
                  </a:cubicBezTo>
                  <a:cubicBezTo>
                    <a:pt x="8804" y="21327"/>
                    <a:pt x="9695" y="21463"/>
                    <a:pt x="10252" y="21532"/>
                  </a:cubicBezTo>
                  <a:cubicBezTo>
                    <a:pt x="10808" y="21600"/>
                    <a:pt x="11365" y="21463"/>
                    <a:pt x="11254" y="21190"/>
                  </a:cubicBezTo>
                  <a:cubicBezTo>
                    <a:pt x="11142" y="20916"/>
                    <a:pt x="10586" y="20438"/>
                    <a:pt x="11810" y="20711"/>
                  </a:cubicBezTo>
                  <a:cubicBezTo>
                    <a:pt x="13035" y="20985"/>
                    <a:pt x="13035" y="20643"/>
                    <a:pt x="12812" y="20301"/>
                  </a:cubicBezTo>
                  <a:cubicBezTo>
                    <a:pt x="12590" y="19959"/>
                    <a:pt x="12367" y="19276"/>
                    <a:pt x="12367" y="19276"/>
                  </a:cubicBezTo>
                  <a:lnTo>
                    <a:pt x="14705" y="21122"/>
                  </a:lnTo>
                  <a:cubicBezTo>
                    <a:pt x="14705" y="21122"/>
                    <a:pt x="14928" y="20301"/>
                    <a:pt x="14594" y="19618"/>
                  </a:cubicBezTo>
                  <a:cubicBezTo>
                    <a:pt x="14260" y="18934"/>
                    <a:pt x="14149" y="18661"/>
                    <a:pt x="14149" y="18661"/>
                  </a:cubicBezTo>
                  <a:cubicBezTo>
                    <a:pt x="14149" y="18661"/>
                    <a:pt x="15039" y="19071"/>
                    <a:pt x="15039" y="18319"/>
                  </a:cubicBezTo>
                  <a:cubicBezTo>
                    <a:pt x="15039" y="17567"/>
                    <a:pt x="14928" y="16884"/>
                    <a:pt x="14928" y="16678"/>
                  </a:cubicBezTo>
                  <a:cubicBezTo>
                    <a:pt x="14928" y="16473"/>
                    <a:pt x="14260" y="15653"/>
                    <a:pt x="14928" y="16473"/>
                  </a:cubicBezTo>
                  <a:cubicBezTo>
                    <a:pt x="15596" y="17294"/>
                    <a:pt x="15707" y="17772"/>
                    <a:pt x="15707" y="17772"/>
                  </a:cubicBezTo>
                  <a:cubicBezTo>
                    <a:pt x="15707" y="17772"/>
                    <a:pt x="17043" y="17362"/>
                    <a:pt x="16932" y="16952"/>
                  </a:cubicBezTo>
                  <a:cubicBezTo>
                    <a:pt x="16821" y="16542"/>
                    <a:pt x="16821" y="16063"/>
                    <a:pt x="16821" y="16063"/>
                  </a:cubicBezTo>
                  <a:cubicBezTo>
                    <a:pt x="16821" y="16063"/>
                    <a:pt x="17489" y="16337"/>
                    <a:pt x="18045" y="16063"/>
                  </a:cubicBezTo>
                  <a:cubicBezTo>
                    <a:pt x="18602" y="15790"/>
                    <a:pt x="19270" y="15722"/>
                    <a:pt x="19493" y="15175"/>
                  </a:cubicBezTo>
                  <a:cubicBezTo>
                    <a:pt x="19716" y="14628"/>
                    <a:pt x="20161" y="14149"/>
                    <a:pt x="20161" y="14149"/>
                  </a:cubicBezTo>
                  <a:cubicBezTo>
                    <a:pt x="20161" y="14149"/>
                    <a:pt x="21163" y="14559"/>
                    <a:pt x="20718" y="13808"/>
                  </a:cubicBezTo>
                  <a:cubicBezTo>
                    <a:pt x="20272" y="13056"/>
                    <a:pt x="20495" y="12714"/>
                    <a:pt x="19938" y="12646"/>
                  </a:cubicBezTo>
                  <a:cubicBezTo>
                    <a:pt x="19382" y="12577"/>
                    <a:pt x="18714" y="12714"/>
                    <a:pt x="18714" y="12714"/>
                  </a:cubicBezTo>
                  <a:cubicBezTo>
                    <a:pt x="18714" y="12714"/>
                    <a:pt x="18157" y="12441"/>
                    <a:pt x="17934" y="12235"/>
                  </a:cubicBezTo>
                  <a:cubicBezTo>
                    <a:pt x="17711" y="12030"/>
                    <a:pt x="17711" y="11894"/>
                    <a:pt x="17266" y="11894"/>
                  </a:cubicBezTo>
                  <a:cubicBezTo>
                    <a:pt x="16821" y="11894"/>
                    <a:pt x="16375" y="12714"/>
                    <a:pt x="16487" y="11825"/>
                  </a:cubicBezTo>
                  <a:cubicBezTo>
                    <a:pt x="16598" y="10937"/>
                    <a:pt x="16598" y="10458"/>
                    <a:pt x="16598" y="10116"/>
                  </a:cubicBezTo>
                  <a:cubicBezTo>
                    <a:pt x="16598" y="9775"/>
                    <a:pt x="16709" y="9296"/>
                    <a:pt x="16709" y="9296"/>
                  </a:cubicBezTo>
                  <a:cubicBezTo>
                    <a:pt x="16709" y="9296"/>
                    <a:pt x="16153" y="10253"/>
                    <a:pt x="16041" y="9023"/>
                  </a:cubicBezTo>
                  <a:cubicBezTo>
                    <a:pt x="15930" y="7792"/>
                    <a:pt x="15819" y="7519"/>
                    <a:pt x="15819" y="7519"/>
                  </a:cubicBezTo>
                  <a:cubicBezTo>
                    <a:pt x="15819" y="7519"/>
                    <a:pt x="15373" y="7177"/>
                    <a:pt x="15039" y="7314"/>
                  </a:cubicBezTo>
                  <a:cubicBezTo>
                    <a:pt x="14705" y="7451"/>
                    <a:pt x="14371" y="7519"/>
                    <a:pt x="14594" y="8134"/>
                  </a:cubicBezTo>
                  <a:cubicBezTo>
                    <a:pt x="14817" y="8749"/>
                    <a:pt x="14705" y="9023"/>
                    <a:pt x="14705" y="9023"/>
                  </a:cubicBezTo>
                  <a:lnTo>
                    <a:pt x="13926" y="8613"/>
                  </a:lnTo>
                  <a:cubicBezTo>
                    <a:pt x="13926" y="8613"/>
                    <a:pt x="13481" y="8408"/>
                    <a:pt x="13481" y="8134"/>
                  </a:cubicBezTo>
                  <a:cubicBezTo>
                    <a:pt x="13481" y="7861"/>
                    <a:pt x="13592" y="7382"/>
                    <a:pt x="13592" y="7382"/>
                  </a:cubicBezTo>
                  <a:lnTo>
                    <a:pt x="14149" y="6357"/>
                  </a:lnTo>
                  <a:cubicBezTo>
                    <a:pt x="14149" y="6357"/>
                    <a:pt x="13369" y="6015"/>
                    <a:pt x="12590" y="6084"/>
                  </a:cubicBezTo>
                  <a:cubicBezTo>
                    <a:pt x="11810" y="6152"/>
                    <a:pt x="11699" y="6220"/>
                    <a:pt x="11031" y="6289"/>
                  </a:cubicBezTo>
                  <a:cubicBezTo>
                    <a:pt x="10363" y="6357"/>
                    <a:pt x="9584" y="6220"/>
                    <a:pt x="9584" y="6220"/>
                  </a:cubicBezTo>
                  <a:lnTo>
                    <a:pt x="10808" y="5332"/>
                  </a:lnTo>
                  <a:cubicBezTo>
                    <a:pt x="10808" y="5332"/>
                    <a:pt x="10029" y="4648"/>
                    <a:pt x="9806" y="4375"/>
                  </a:cubicBezTo>
                  <a:cubicBezTo>
                    <a:pt x="9584" y="4101"/>
                    <a:pt x="8804" y="3281"/>
                    <a:pt x="8582" y="3076"/>
                  </a:cubicBezTo>
                  <a:cubicBezTo>
                    <a:pt x="8359" y="2871"/>
                    <a:pt x="8136" y="2734"/>
                    <a:pt x="8248" y="2461"/>
                  </a:cubicBezTo>
                  <a:cubicBezTo>
                    <a:pt x="8359" y="2187"/>
                    <a:pt x="8359" y="1846"/>
                    <a:pt x="8359" y="1846"/>
                  </a:cubicBezTo>
                  <a:cubicBezTo>
                    <a:pt x="8359" y="1846"/>
                    <a:pt x="7691" y="1094"/>
                    <a:pt x="7691" y="109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5" name="Shape"/>
            <p:cNvSpPr/>
            <p:nvPr/>
          </p:nvSpPr>
          <p:spPr>
            <a:xfrm>
              <a:off x="12377775" y="3969848"/>
              <a:ext cx="90185" cy="157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8" y="372"/>
                  </a:moveTo>
                  <a:lnTo>
                    <a:pt x="12825" y="4096"/>
                  </a:lnTo>
                  <a:lnTo>
                    <a:pt x="5738" y="0"/>
                  </a:lnTo>
                  <a:lnTo>
                    <a:pt x="0" y="2048"/>
                  </a:lnTo>
                  <a:lnTo>
                    <a:pt x="7425" y="9869"/>
                  </a:lnTo>
                  <a:lnTo>
                    <a:pt x="11475" y="10987"/>
                  </a:lnTo>
                  <a:lnTo>
                    <a:pt x="11475" y="14711"/>
                  </a:lnTo>
                  <a:lnTo>
                    <a:pt x="21600" y="21600"/>
                  </a:lnTo>
                  <a:lnTo>
                    <a:pt x="17550" y="15269"/>
                  </a:lnTo>
                  <a:lnTo>
                    <a:pt x="16875" y="10614"/>
                  </a:lnTo>
                  <a:lnTo>
                    <a:pt x="17888" y="6518"/>
                  </a:lnTo>
                  <a:lnTo>
                    <a:pt x="20250" y="3724"/>
                  </a:lnTo>
                  <a:cubicBezTo>
                    <a:pt x="20250" y="3724"/>
                    <a:pt x="19238" y="372"/>
                    <a:pt x="19238" y="37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6" name="Shape"/>
            <p:cNvSpPr/>
            <p:nvPr/>
          </p:nvSpPr>
          <p:spPr>
            <a:xfrm>
              <a:off x="13178161" y="5401597"/>
              <a:ext cx="1470194" cy="93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" y="997"/>
                  </a:moveTo>
                  <a:lnTo>
                    <a:pt x="1684" y="2327"/>
                  </a:lnTo>
                  <a:lnTo>
                    <a:pt x="2015" y="3408"/>
                  </a:lnTo>
                  <a:lnTo>
                    <a:pt x="2678" y="4405"/>
                  </a:lnTo>
                  <a:lnTo>
                    <a:pt x="3064" y="5319"/>
                  </a:lnTo>
                  <a:lnTo>
                    <a:pt x="3451" y="6483"/>
                  </a:lnTo>
                  <a:lnTo>
                    <a:pt x="4003" y="7481"/>
                  </a:lnTo>
                  <a:lnTo>
                    <a:pt x="4058" y="8810"/>
                  </a:lnTo>
                  <a:lnTo>
                    <a:pt x="4444" y="9725"/>
                  </a:lnTo>
                  <a:lnTo>
                    <a:pt x="4665" y="10223"/>
                  </a:lnTo>
                  <a:lnTo>
                    <a:pt x="4831" y="10140"/>
                  </a:lnTo>
                  <a:lnTo>
                    <a:pt x="5107" y="10722"/>
                  </a:lnTo>
                  <a:lnTo>
                    <a:pt x="5328" y="11387"/>
                  </a:lnTo>
                  <a:lnTo>
                    <a:pt x="5107" y="11636"/>
                  </a:lnTo>
                  <a:lnTo>
                    <a:pt x="4444" y="10805"/>
                  </a:lnTo>
                  <a:lnTo>
                    <a:pt x="3727" y="10140"/>
                  </a:lnTo>
                  <a:lnTo>
                    <a:pt x="3395" y="9642"/>
                  </a:lnTo>
                  <a:lnTo>
                    <a:pt x="3561" y="8727"/>
                  </a:lnTo>
                  <a:lnTo>
                    <a:pt x="3395" y="7896"/>
                  </a:lnTo>
                  <a:lnTo>
                    <a:pt x="3009" y="7813"/>
                  </a:lnTo>
                  <a:lnTo>
                    <a:pt x="2843" y="7397"/>
                  </a:lnTo>
                  <a:lnTo>
                    <a:pt x="2512" y="7314"/>
                  </a:lnTo>
                  <a:lnTo>
                    <a:pt x="1573" y="5984"/>
                  </a:lnTo>
                  <a:lnTo>
                    <a:pt x="2015" y="5901"/>
                  </a:lnTo>
                  <a:cubicBezTo>
                    <a:pt x="2015" y="5901"/>
                    <a:pt x="2125" y="5569"/>
                    <a:pt x="2070" y="5319"/>
                  </a:cubicBezTo>
                  <a:cubicBezTo>
                    <a:pt x="2015" y="5070"/>
                    <a:pt x="1629" y="4156"/>
                    <a:pt x="1629" y="4156"/>
                  </a:cubicBezTo>
                  <a:lnTo>
                    <a:pt x="1242" y="3491"/>
                  </a:lnTo>
                  <a:lnTo>
                    <a:pt x="856" y="3491"/>
                  </a:lnTo>
                  <a:lnTo>
                    <a:pt x="801" y="2494"/>
                  </a:lnTo>
                  <a:lnTo>
                    <a:pt x="469" y="1496"/>
                  </a:lnTo>
                  <a:lnTo>
                    <a:pt x="90" y="748"/>
                  </a:lnTo>
                  <a:lnTo>
                    <a:pt x="0" y="42"/>
                  </a:lnTo>
                  <a:lnTo>
                    <a:pt x="1408" y="0"/>
                  </a:lnTo>
                  <a:lnTo>
                    <a:pt x="4168" y="1454"/>
                  </a:lnTo>
                  <a:lnTo>
                    <a:pt x="6459" y="1454"/>
                  </a:lnTo>
                  <a:lnTo>
                    <a:pt x="6404" y="1122"/>
                  </a:lnTo>
                  <a:lnTo>
                    <a:pt x="7508" y="1122"/>
                  </a:lnTo>
                  <a:lnTo>
                    <a:pt x="7950" y="1496"/>
                  </a:lnTo>
                  <a:lnTo>
                    <a:pt x="8198" y="1870"/>
                  </a:lnTo>
                  <a:lnTo>
                    <a:pt x="8785" y="2556"/>
                  </a:lnTo>
                  <a:lnTo>
                    <a:pt x="9054" y="3740"/>
                  </a:lnTo>
                  <a:lnTo>
                    <a:pt x="10027" y="4519"/>
                  </a:lnTo>
                  <a:lnTo>
                    <a:pt x="10600" y="3533"/>
                  </a:lnTo>
                  <a:lnTo>
                    <a:pt x="11207" y="3709"/>
                  </a:lnTo>
                  <a:lnTo>
                    <a:pt x="11518" y="4052"/>
                  </a:lnTo>
                  <a:lnTo>
                    <a:pt x="12284" y="5891"/>
                  </a:lnTo>
                  <a:lnTo>
                    <a:pt x="12560" y="6275"/>
                  </a:lnTo>
                  <a:lnTo>
                    <a:pt x="12753" y="7314"/>
                  </a:lnTo>
                  <a:lnTo>
                    <a:pt x="14168" y="8197"/>
                  </a:lnTo>
                  <a:lnTo>
                    <a:pt x="14002" y="9101"/>
                  </a:lnTo>
                  <a:lnTo>
                    <a:pt x="13795" y="9382"/>
                  </a:lnTo>
                  <a:lnTo>
                    <a:pt x="13733" y="10317"/>
                  </a:lnTo>
                  <a:lnTo>
                    <a:pt x="13774" y="11127"/>
                  </a:lnTo>
                  <a:lnTo>
                    <a:pt x="13795" y="11844"/>
                  </a:lnTo>
                  <a:lnTo>
                    <a:pt x="13754" y="12530"/>
                  </a:lnTo>
                  <a:lnTo>
                    <a:pt x="13733" y="13184"/>
                  </a:lnTo>
                  <a:lnTo>
                    <a:pt x="14126" y="13745"/>
                  </a:lnTo>
                  <a:lnTo>
                    <a:pt x="14623" y="15179"/>
                  </a:lnTo>
                  <a:lnTo>
                    <a:pt x="15037" y="15990"/>
                  </a:lnTo>
                  <a:lnTo>
                    <a:pt x="15865" y="16644"/>
                  </a:lnTo>
                  <a:lnTo>
                    <a:pt x="16279" y="16894"/>
                  </a:lnTo>
                  <a:lnTo>
                    <a:pt x="17418" y="16831"/>
                  </a:lnTo>
                  <a:lnTo>
                    <a:pt x="18101" y="16706"/>
                  </a:lnTo>
                  <a:lnTo>
                    <a:pt x="18329" y="16769"/>
                  </a:lnTo>
                  <a:lnTo>
                    <a:pt x="18350" y="16364"/>
                  </a:lnTo>
                  <a:lnTo>
                    <a:pt x="18267" y="16114"/>
                  </a:lnTo>
                  <a:lnTo>
                    <a:pt x="18660" y="16052"/>
                  </a:lnTo>
                  <a:lnTo>
                    <a:pt x="18929" y="15584"/>
                  </a:lnTo>
                  <a:lnTo>
                    <a:pt x="18971" y="14681"/>
                  </a:lnTo>
                  <a:lnTo>
                    <a:pt x="19012" y="13745"/>
                  </a:lnTo>
                  <a:lnTo>
                    <a:pt x="19820" y="13714"/>
                  </a:lnTo>
                  <a:lnTo>
                    <a:pt x="20358" y="13590"/>
                  </a:lnTo>
                  <a:lnTo>
                    <a:pt x="20627" y="13278"/>
                  </a:lnTo>
                  <a:lnTo>
                    <a:pt x="21186" y="13309"/>
                  </a:lnTo>
                  <a:lnTo>
                    <a:pt x="21600" y="13652"/>
                  </a:lnTo>
                  <a:lnTo>
                    <a:pt x="21538" y="14213"/>
                  </a:lnTo>
                  <a:lnTo>
                    <a:pt x="21041" y="14961"/>
                  </a:lnTo>
                  <a:lnTo>
                    <a:pt x="21124" y="15584"/>
                  </a:lnTo>
                  <a:lnTo>
                    <a:pt x="21062" y="16519"/>
                  </a:lnTo>
                  <a:lnTo>
                    <a:pt x="21000" y="16956"/>
                  </a:lnTo>
                  <a:lnTo>
                    <a:pt x="20689" y="16738"/>
                  </a:lnTo>
                  <a:lnTo>
                    <a:pt x="20606" y="17018"/>
                  </a:lnTo>
                  <a:lnTo>
                    <a:pt x="20399" y="17112"/>
                  </a:lnTo>
                  <a:lnTo>
                    <a:pt x="20213" y="17517"/>
                  </a:lnTo>
                  <a:lnTo>
                    <a:pt x="20027" y="17579"/>
                  </a:lnTo>
                  <a:lnTo>
                    <a:pt x="18743" y="17610"/>
                  </a:lnTo>
                  <a:lnTo>
                    <a:pt x="18743" y="18764"/>
                  </a:lnTo>
                  <a:lnTo>
                    <a:pt x="19054" y="19262"/>
                  </a:lnTo>
                  <a:lnTo>
                    <a:pt x="19033" y="19481"/>
                  </a:lnTo>
                  <a:lnTo>
                    <a:pt x="18143" y="19761"/>
                  </a:lnTo>
                  <a:lnTo>
                    <a:pt x="18018" y="20104"/>
                  </a:lnTo>
                  <a:lnTo>
                    <a:pt x="17936" y="20478"/>
                  </a:lnTo>
                  <a:lnTo>
                    <a:pt x="17977" y="21039"/>
                  </a:lnTo>
                  <a:lnTo>
                    <a:pt x="18143" y="21444"/>
                  </a:lnTo>
                  <a:lnTo>
                    <a:pt x="17998" y="21600"/>
                  </a:lnTo>
                  <a:lnTo>
                    <a:pt x="17584" y="21132"/>
                  </a:lnTo>
                  <a:lnTo>
                    <a:pt x="17170" y="20291"/>
                  </a:lnTo>
                  <a:lnTo>
                    <a:pt x="16797" y="19792"/>
                  </a:lnTo>
                  <a:lnTo>
                    <a:pt x="16279" y="19730"/>
                  </a:lnTo>
                  <a:lnTo>
                    <a:pt x="15907" y="19481"/>
                  </a:lnTo>
                  <a:lnTo>
                    <a:pt x="15451" y="19481"/>
                  </a:lnTo>
                  <a:lnTo>
                    <a:pt x="14934" y="19855"/>
                  </a:lnTo>
                  <a:lnTo>
                    <a:pt x="14354" y="19855"/>
                  </a:lnTo>
                  <a:lnTo>
                    <a:pt x="13422" y="19543"/>
                  </a:lnTo>
                  <a:lnTo>
                    <a:pt x="13070" y="19044"/>
                  </a:lnTo>
                  <a:lnTo>
                    <a:pt x="12656" y="18732"/>
                  </a:lnTo>
                  <a:lnTo>
                    <a:pt x="12139" y="18670"/>
                  </a:lnTo>
                  <a:lnTo>
                    <a:pt x="11476" y="18078"/>
                  </a:lnTo>
                  <a:lnTo>
                    <a:pt x="11083" y="17704"/>
                  </a:lnTo>
                  <a:lnTo>
                    <a:pt x="10565" y="17299"/>
                  </a:lnTo>
                  <a:lnTo>
                    <a:pt x="9924" y="17299"/>
                  </a:lnTo>
                  <a:lnTo>
                    <a:pt x="9530" y="16925"/>
                  </a:lnTo>
                  <a:lnTo>
                    <a:pt x="9365" y="16145"/>
                  </a:lnTo>
                  <a:lnTo>
                    <a:pt x="8847" y="15896"/>
                  </a:lnTo>
                  <a:lnTo>
                    <a:pt x="8371" y="15460"/>
                  </a:lnTo>
                  <a:lnTo>
                    <a:pt x="8226" y="14774"/>
                  </a:lnTo>
                  <a:lnTo>
                    <a:pt x="8350" y="14338"/>
                  </a:lnTo>
                  <a:lnTo>
                    <a:pt x="8412" y="13745"/>
                  </a:lnTo>
                  <a:lnTo>
                    <a:pt x="8309" y="13434"/>
                  </a:lnTo>
                  <a:lnTo>
                    <a:pt x="8247" y="12810"/>
                  </a:lnTo>
                  <a:lnTo>
                    <a:pt x="7936" y="12062"/>
                  </a:lnTo>
                  <a:lnTo>
                    <a:pt x="7501" y="11470"/>
                  </a:lnTo>
                  <a:lnTo>
                    <a:pt x="7149" y="10691"/>
                  </a:lnTo>
                  <a:lnTo>
                    <a:pt x="6756" y="10130"/>
                  </a:lnTo>
                  <a:lnTo>
                    <a:pt x="6383" y="9600"/>
                  </a:lnTo>
                  <a:lnTo>
                    <a:pt x="6052" y="9039"/>
                  </a:lnTo>
                  <a:lnTo>
                    <a:pt x="5576" y="8696"/>
                  </a:lnTo>
                  <a:lnTo>
                    <a:pt x="5307" y="8166"/>
                  </a:lnTo>
                  <a:lnTo>
                    <a:pt x="5473" y="7699"/>
                  </a:lnTo>
                  <a:lnTo>
                    <a:pt x="5431" y="7418"/>
                  </a:lnTo>
                  <a:lnTo>
                    <a:pt x="5162" y="7325"/>
                  </a:lnTo>
                  <a:lnTo>
                    <a:pt x="4851" y="6826"/>
                  </a:lnTo>
                  <a:lnTo>
                    <a:pt x="4375" y="6327"/>
                  </a:lnTo>
                  <a:lnTo>
                    <a:pt x="4541" y="5766"/>
                  </a:lnTo>
                  <a:lnTo>
                    <a:pt x="4210" y="5704"/>
                  </a:lnTo>
                  <a:lnTo>
                    <a:pt x="3796" y="5049"/>
                  </a:lnTo>
                  <a:lnTo>
                    <a:pt x="3609" y="4644"/>
                  </a:lnTo>
                  <a:lnTo>
                    <a:pt x="3195" y="4894"/>
                  </a:lnTo>
                  <a:lnTo>
                    <a:pt x="3237" y="4052"/>
                  </a:lnTo>
                  <a:lnTo>
                    <a:pt x="3237" y="3460"/>
                  </a:lnTo>
                  <a:lnTo>
                    <a:pt x="2885" y="2556"/>
                  </a:lnTo>
                  <a:lnTo>
                    <a:pt x="2740" y="1995"/>
                  </a:lnTo>
                  <a:lnTo>
                    <a:pt x="2574" y="1558"/>
                  </a:lnTo>
                  <a:lnTo>
                    <a:pt x="2305" y="1278"/>
                  </a:lnTo>
                  <a:lnTo>
                    <a:pt x="1891" y="1403"/>
                  </a:lnTo>
                  <a:cubicBezTo>
                    <a:pt x="1891" y="1403"/>
                    <a:pt x="1629" y="997"/>
                    <a:pt x="1629" y="99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7" name="Shape"/>
            <p:cNvSpPr/>
            <p:nvPr/>
          </p:nvSpPr>
          <p:spPr>
            <a:xfrm>
              <a:off x="14395645" y="6171703"/>
              <a:ext cx="178498" cy="20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25" y="10368"/>
                  </a:moveTo>
                  <a:lnTo>
                    <a:pt x="18303" y="10464"/>
                  </a:lnTo>
                  <a:lnTo>
                    <a:pt x="19667" y="11424"/>
                  </a:lnTo>
                  <a:lnTo>
                    <a:pt x="20803" y="10848"/>
                  </a:lnTo>
                  <a:lnTo>
                    <a:pt x="21600" y="11616"/>
                  </a:lnTo>
                  <a:lnTo>
                    <a:pt x="21259" y="12960"/>
                  </a:lnTo>
                  <a:lnTo>
                    <a:pt x="16598" y="15264"/>
                  </a:lnTo>
                  <a:lnTo>
                    <a:pt x="16029" y="17952"/>
                  </a:lnTo>
                  <a:lnTo>
                    <a:pt x="13983" y="19584"/>
                  </a:lnTo>
                  <a:lnTo>
                    <a:pt x="11254" y="21600"/>
                  </a:lnTo>
                  <a:lnTo>
                    <a:pt x="8641" y="20256"/>
                  </a:lnTo>
                  <a:lnTo>
                    <a:pt x="5684" y="20160"/>
                  </a:lnTo>
                  <a:lnTo>
                    <a:pt x="2502" y="20160"/>
                  </a:lnTo>
                  <a:lnTo>
                    <a:pt x="228" y="18576"/>
                  </a:lnTo>
                  <a:lnTo>
                    <a:pt x="1421" y="17856"/>
                  </a:lnTo>
                  <a:lnTo>
                    <a:pt x="57" y="15984"/>
                  </a:lnTo>
                  <a:lnTo>
                    <a:pt x="0" y="13536"/>
                  </a:lnTo>
                  <a:lnTo>
                    <a:pt x="1421" y="10080"/>
                  </a:lnTo>
                  <a:lnTo>
                    <a:pt x="8754" y="8784"/>
                  </a:lnTo>
                  <a:lnTo>
                    <a:pt x="8924" y="7776"/>
                  </a:lnTo>
                  <a:lnTo>
                    <a:pt x="6366" y="5472"/>
                  </a:lnTo>
                  <a:lnTo>
                    <a:pt x="6708" y="384"/>
                  </a:lnTo>
                  <a:lnTo>
                    <a:pt x="16939" y="0"/>
                  </a:lnTo>
                  <a:cubicBezTo>
                    <a:pt x="16939" y="0"/>
                    <a:pt x="16825" y="10368"/>
                    <a:pt x="16825" y="103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8" name="Shape"/>
            <p:cNvSpPr/>
            <p:nvPr/>
          </p:nvSpPr>
          <p:spPr>
            <a:xfrm>
              <a:off x="14530923" y="6128317"/>
              <a:ext cx="67166" cy="13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6" y="17236"/>
                  </a:moveTo>
                  <a:lnTo>
                    <a:pt x="6040" y="18982"/>
                  </a:lnTo>
                  <a:lnTo>
                    <a:pt x="3321" y="21164"/>
                  </a:lnTo>
                  <a:lnTo>
                    <a:pt x="0" y="21600"/>
                  </a:lnTo>
                  <a:lnTo>
                    <a:pt x="301" y="5891"/>
                  </a:lnTo>
                  <a:lnTo>
                    <a:pt x="4379" y="5455"/>
                  </a:lnTo>
                  <a:lnTo>
                    <a:pt x="8458" y="2618"/>
                  </a:lnTo>
                  <a:lnTo>
                    <a:pt x="12990" y="1964"/>
                  </a:lnTo>
                  <a:lnTo>
                    <a:pt x="14802" y="0"/>
                  </a:lnTo>
                  <a:lnTo>
                    <a:pt x="21600" y="1527"/>
                  </a:lnTo>
                  <a:lnTo>
                    <a:pt x="16010" y="2836"/>
                  </a:lnTo>
                  <a:lnTo>
                    <a:pt x="15709" y="7345"/>
                  </a:lnTo>
                  <a:lnTo>
                    <a:pt x="14501" y="12728"/>
                  </a:lnTo>
                  <a:cubicBezTo>
                    <a:pt x="14501" y="12728"/>
                    <a:pt x="10876" y="17236"/>
                    <a:pt x="10876" y="1723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9" name="Shape"/>
            <p:cNvSpPr/>
            <p:nvPr/>
          </p:nvSpPr>
          <p:spPr>
            <a:xfrm>
              <a:off x="14530923" y="6258475"/>
              <a:ext cx="289346" cy="15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623"/>
                  </a:moveTo>
                  <a:lnTo>
                    <a:pt x="19006" y="9910"/>
                  </a:lnTo>
                  <a:lnTo>
                    <a:pt x="17603" y="10292"/>
                  </a:lnTo>
                  <a:lnTo>
                    <a:pt x="15850" y="9021"/>
                  </a:lnTo>
                  <a:lnTo>
                    <a:pt x="14937" y="10927"/>
                  </a:lnTo>
                  <a:lnTo>
                    <a:pt x="13816" y="12197"/>
                  </a:lnTo>
                  <a:lnTo>
                    <a:pt x="12764" y="13977"/>
                  </a:lnTo>
                  <a:lnTo>
                    <a:pt x="12273" y="14611"/>
                  </a:lnTo>
                  <a:lnTo>
                    <a:pt x="11361" y="14103"/>
                  </a:lnTo>
                  <a:lnTo>
                    <a:pt x="10380" y="16264"/>
                  </a:lnTo>
                  <a:lnTo>
                    <a:pt x="8556" y="17915"/>
                  </a:lnTo>
                  <a:lnTo>
                    <a:pt x="8346" y="20328"/>
                  </a:lnTo>
                  <a:lnTo>
                    <a:pt x="6593" y="21600"/>
                  </a:lnTo>
                  <a:lnTo>
                    <a:pt x="6803" y="19821"/>
                  </a:lnTo>
                  <a:lnTo>
                    <a:pt x="5891" y="18169"/>
                  </a:lnTo>
                  <a:lnTo>
                    <a:pt x="5330" y="16136"/>
                  </a:lnTo>
                  <a:lnTo>
                    <a:pt x="3997" y="15754"/>
                  </a:lnTo>
                  <a:lnTo>
                    <a:pt x="2806" y="15373"/>
                  </a:lnTo>
                  <a:lnTo>
                    <a:pt x="1052" y="13595"/>
                  </a:lnTo>
                  <a:lnTo>
                    <a:pt x="0" y="11562"/>
                  </a:lnTo>
                  <a:lnTo>
                    <a:pt x="210" y="8386"/>
                  </a:lnTo>
                  <a:lnTo>
                    <a:pt x="3226" y="4955"/>
                  </a:lnTo>
                  <a:lnTo>
                    <a:pt x="3296" y="3557"/>
                  </a:lnTo>
                  <a:lnTo>
                    <a:pt x="4979" y="2795"/>
                  </a:lnTo>
                  <a:lnTo>
                    <a:pt x="5821" y="1270"/>
                  </a:lnTo>
                  <a:lnTo>
                    <a:pt x="7504" y="2923"/>
                  </a:lnTo>
                  <a:lnTo>
                    <a:pt x="9257" y="1525"/>
                  </a:lnTo>
                  <a:lnTo>
                    <a:pt x="11571" y="889"/>
                  </a:lnTo>
                  <a:lnTo>
                    <a:pt x="13044" y="0"/>
                  </a:lnTo>
                  <a:lnTo>
                    <a:pt x="13886" y="1398"/>
                  </a:lnTo>
                  <a:lnTo>
                    <a:pt x="17041" y="1651"/>
                  </a:lnTo>
                  <a:lnTo>
                    <a:pt x="19006" y="4193"/>
                  </a:lnTo>
                  <a:lnTo>
                    <a:pt x="17954" y="5336"/>
                  </a:lnTo>
                  <a:lnTo>
                    <a:pt x="19286" y="6480"/>
                  </a:lnTo>
                  <a:lnTo>
                    <a:pt x="19707" y="4829"/>
                  </a:lnTo>
                  <a:lnTo>
                    <a:pt x="21320" y="5210"/>
                  </a:lnTo>
                  <a:cubicBezTo>
                    <a:pt x="21320" y="5210"/>
                    <a:pt x="21600" y="7623"/>
                    <a:pt x="21600" y="762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0" name="Shape"/>
            <p:cNvSpPr/>
            <p:nvPr/>
          </p:nvSpPr>
          <p:spPr>
            <a:xfrm>
              <a:off x="14497102" y="6334402"/>
              <a:ext cx="110849" cy="6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7" y="13218"/>
                  </a:moveTo>
                  <a:lnTo>
                    <a:pt x="8420" y="15798"/>
                  </a:lnTo>
                  <a:lnTo>
                    <a:pt x="10067" y="21275"/>
                  </a:lnTo>
                  <a:lnTo>
                    <a:pt x="15194" y="21600"/>
                  </a:lnTo>
                  <a:lnTo>
                    <a:pt x="18489" y="20308"/>
                  </a:lnTo>
                  <a:lnTo>
                    <a:pt x="21600" y="16765"/>
                  </a:lnTo>
                  <a:lnTo>
                    <a:pt x="20686" y="11605"/>
                  </a:lnTo>
                  <a:lnTo>
                    <a:pt x="14096" y="9671"/>
                  </a:lnTo>
                  <a:lnTo>
                    <a:pt x="9885" y="6127"/>
                  </a:lnTo>
                  <a:lnTo>
                    <a:pt x="6772" y="0"/>
                  </a:lnTo>
                  <a:lnTo>
                    <a:pt x="0" y="10638"/>
                  </a:lnTo>
                  <a:cubicBezTo>
                    <a:pt x="0" y="10638"/>
                    <a:pt x="3477" y="13218"/>
                    <a:pt x="3477" y="1321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1" name="Shape"/>
            <p:cNvSpPr/>
            <p:nvPr/>
          </p:nvSpPr>
          <p:spPr>
            <a:xfrm>
              <a:off x="14609833" y="6312708"/>
              <a:ext cx="209488" cy="199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24" y="19645"/>
                  </a:moveTo>
                  <a:lnTo>
                    <a:pt x="10558" y="19254"/>
                  </a:lnTo>
                  <a:lnTo>
                    <a:pt x="12786" y="19841"/>
                  </a:lnTo>
                  <a:lnTo>
                    <a:pt x="14045" y="19841"/>
                  </a:lnTo>
                  <a:lnTo>
                    <a:pt x="16564" y="21502"/>
                  </a:lnTo>
                  <a:lnTo>
                    <a:pt x="18888" y="21600"/>
                  </a:lnTo>
                  <a:lnTo>
                    <a:pt x="18404" y="20035"/>
                  </a:lnTo>
                  <a:lnTo>
                    <a:pt x="18500" y="16517"/>
                  </a:lnTo>
                  <a:lnTo>
                    <a:pt x="19662" y="14074"/>
                  </a:lnTo>
                  <a:lnTo>
                    <a:pt x="19081" y="11631"/>
                  </a:lnTo>
                  <a:lnTo>
                    <a:pt x="20051" y="12022"/>
                  </a:lnTo>
                  <a:lnTo>
                    <a:pt x="20051" y="6940"/>
                  </a:lnTo>
                  <a:lnTo>
                    <a:pt x="21115" y="4887"/>
                  </a:lnTo>
                  <a:lnTo>
                    <a:pt x="21600" y="2150"/>
                  </a:lnTo>
                  <a:lnTo>
                    <a:pt x="21019" y="0"/>
                  </a:lnTo>
                  <a:lnTo>
                    <a:pt x="17435" y="1759"/>
                  </a:lnTo>
                  <a:lnTo>
                    <a:pt x="15498" y="2052"/>
                  </a:lnTo>
                  <a:lnTo>
                    <a:pt x="13367" y="977"/>
                  </a:lnTo>
                  <a:lnTo>
                    <a:pt x="12398" y="2639"/>
                  </a:lnTo>
                  <a:lnTo>
                    <a:pt x="10267" y="3518"/>
                  </a:lnTo>
                  <a:lnTo>
                    <a:pt x="8136" y="5375"/>
                  </a:lnTo>
                  <a:lnTo>
                    <a:pt x="7167" y="4985"/>
                  </a:lnTo>
                  <a:lnTo>
                    <a:pt x="5521" y="6646"/>
                  </a:lnTo>
                  <a:lnTo>
                    <a:pt x="3002" y="8210"/>
                  </a:lnTo>
                  <a:lnTo>
                    <a:pt x="2808" y="10165"/>
                  </a:lnTo>
                  <a:lnTo>
                    <a:pt x="291" y="10751"/>
                  </a:lnTo>
                  <a:lnTo>
                    <a:pt x="0" y="11532"/>
                  </a:lnTo>
                  <a:lnTo>
                    <a:pt x="2227" y="13683"/>
                  </a:lnTo>
                  <a:lnTo>
                    <a:pt x="3971" y="15637"/>
                  </a:lnTo>
                  <a:lnTo>
                    <a:pt x="5424" y="17202"/>
                  </a:lnTo>
                  <a:lnTo>
                    <a:pt x="6393" y="18765"/>
                  </a:lnTo>
                  <a:cubicBezTo>
                    <a:pt x="6393" y="18765"/>
                    <a:pt x="8524" y="19645"/>
                    <a:pt x="8524" y="1964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2" name="Shape"/>
            <p:cNvSpPr/>
            <p:nvPr/>
          </p:nvSpPr>
          <p:spPr>
            <a:xfrm>
              <a:off x="14688743" y="6486254"/>
              <a:ext cx="165331" cy="13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17"/>
                  </a:moveTo>
                  <a:lnTo>
                    <a:pt x="20251" y="14162"/>
                  </a:lnTo>
                  <a:lnTo>
                    <a:pt x="20495" y="18024"/>
                  </a:lnTo>
                  <a:lnTo>
                    <a:pt x="19146" y="21600"/>
                  </a:lnTo>
                  <a:lnTo>
                    <a:pt x="17428" y="19025"/>
                  </a:lnTo>
                  <a:lnTo>
                    <a:pt x="15709" y="19168"/>
                  </a:lnTo>
                  <a:lnTo>
                    <a:pt x="16445" y="21028"/>
                  </a:lnTo>
                  <a:lnTo>
                    <a:pt x="13868" y="20313"/>
                  </a:lnTo>
                  <a:lnTo>
                    <a:pt x="13746" y="17166"/>
                  </a:lnTo>
                  <a:lnTo>
                    <a:pt x="11168" y="15020"/>
                  </a:lnTo>
                  <a:lnTo>
                    <a:pt x="8959" y="13446"/>
                  </a:lnTo>
                  <a:lnTo>
                    <a:pt x="6628" y="10442"/>
                  </a:lnTo>
                  <a:lnTo>
                    <a:pt x="5277" y="10300"/>
                  </a:lnTo>
                  <a:lnTo>
                    <a:pt x="5155" y="12159"/>
                  </a:lnTo>
                  <a:lnTo>
                    <a:pt x="2085" y="10013"/>
                  </a:lnTo>
                  <a:lnTo>
                    <a:pt x="0" y="7151"/>
                  </a:lnTo>
                  <a:lnTo>
                    <a:pt x="368" y="4576"/>
                  </a:lnTo>
                  <a:lnTo>
                    <a:pt x="490" y="2575"/>
                  </a:lnTo>
                  <a:lnTo>
                    <a:pt x="245" y="429"/>
                  </a:lnTo>
                  <a:lnTo>
                    <a:pt x="3436" y="0"/>
                  </a:lnTo>
                  <a:lnTo>
                    <a:pt x="6136" y="1287"/>
                  </a:lnTo>
                  <a:lnTo>
                    <a:pt x="7854" y="858"/>
                  </a:lnTo>
                  <a:lnTo>
                    <a:pt x="11046" y="2860"/>
                  </a:lnTo>
                  <a:lnTo>
                    <a:pt x="13992" y="3433"/>
                  </a:lnTo>
                  <a:lnTo>
                    <a:pt x="16077" y="8583"/>
                  </a:lnTo>
                  <a:lnTo>
                    <a:pt x="18164" y="10585"/>
                  </a:lnTo>
                  <a:cubicBezTo>
                    <a:pt x="18164" y="10585"/>
                    <a:pt x="21600" y="13017"/>
                    <a:pt x="21600" y="1301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3" name="Shape"/>
            <p:cNvSpPr/>
            <p:nvPr/>
          </p:nvSpPr>
          <p:spPr>
            <a:xfrm>
              <a:off x="14835292" y="6562179"/>
              <a:ext cx="273372" cy="107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8" y="21600"/>
                  </a:moveTo>
                  <a:lnTo>
                    <a:pt x="21006" y="19785"/>
                  </a:lnTo>
                  <a:lnTo>
                    <a:pt x="21600" y="15248"/>
                  </a:lnTo>
                  <a:lnTo>
                    <a:pt x="21451" y="10709"/>
                  </a:lnTo>
                  <a:lnTo>
                    <a:pt x="20634" y="7986"/>
                  </a:lnTo>
                  <a:lnTo>
                    <a:pt x="19224" y="4537"/>
                  </a:lnTo>
                  <a:lnTo>
                    <a:pt x="18630" y="2359"/>
                  </a:lnTo>
                  <a:lnTo>
                    <a:pt x="17220" y="1815"/>
                  </a:lnTo>
                  <a:lnTo>
                    <a:pt x="15736" y="1089"/>
                  </a:lnTo>
                  <a:lnTo>
                    <a:pt x="14771" y="1089"/>
                  </a:lnTo>
                  <a:lnTo>
                    <a:pt x="14029" y="0"/>
                  </a:lnTo>
                  <a:lnTo>
                    <a:pt x="12025" y="0"/>
                  </a:lnTo>
                  <a:lnTo>
                    <a:pt x="11653" y="2178"/>
                  </a:lnTo>
                  <a:lnTo>
                    <a:pt x="10243" y="3629"/>
                  </a:lnTo>
                  <a:lnTo>
                    <a:pt x="8981" y="4357"/>
                  </a:lnTo>
                  <a:lnTo>
                    <a:pt x="7496" y="6171"/>
                  </a:lnTo>
                  <a:cubicBezTo>
                    <a:pt x="7496" y="6171"/>
                    <a:pt x="6753" y="7441"/>
                    <a:pt x="6606" y="6897"/>
                  </a:cubicBezTo>
                  <a:cubicBezTo>
                    <a:pt x="6458" y="6352"/>
                    <a:pt x="5418" y="4718"/>
                    <a:pt x="5418" y="4718"/>
                  </a:cubicBezTo>
                  <a:lnTo>
                    <a:pt x="4156" y="3812"/>
                  </a:lnTo>
                  <a:lnTo>
                    <a:pt x="3786" y="5807"/>
                  </a:lnTo>
                  <a:lnTo>
                    <a:pt x="2672" y="4901"/>
                  </a:lnTo>
                  <a:lnTo>
                    <a:pt x="2597" y="2540"/>
                  </a:lnTo>
                  <a:lnTo>
                    <a:pt x="1707" y="545"/>
                  </a:lnTo>
                  <a:lnTo>
                    <a:pt x="668" y="1634"/>
                  </a:lnTo>
                  <a:lnTo>
                    <a:pt x="816" y="6535"/>
                  </a:lnTo>
                  <a:lnTo>
                    <a:pt x="0" y="11072"/>
                  </a:lnTo>
                  <a:lnTo>
                    <a:pt x="1187" y="12525"/>
                  </a:lnTo>
                  <a:lnTo>
                    <a:pt x="3414" y="12706"/>
                  </a:lnTo>
                  <a:lnTo>
                    <a:pt x="4750" y="13795"/>
                  </a:lnTo>
                  <a:lnTo>
                    <a:pt x="5270" y="14703"/>
                  </a:lnTo>
                  <a:lnTo>
                    <a:pt x="4750" y="17063"/>
                  </a:lnTo>
                  <a:lnTo>
                    <a:pt x="4899" y="20875"/>
                  </a:lnTo>
                  <a:lnTo>
                    <a:pt x="5567" y="17607"/>
                  </a:lnTo>
                  <a:lnTo>
                    <a:pt x="7422" y="17971"/>
                  </a:lnTo>
                  <a:lnTo>
                    <a:pt x="7794" y="21600"/>
                  </a:lnTo>
                  <a:lnTo>
                    <a:pt x="9575" y="21238"/>
                  </a:lnTo>
                  <a:lnTo>
                    <a:pt x="10763" y="18696"/>
                  </a:lnTo>
                  <a:lnTo>
                    <a:pt x="10837" y="15610"/>
                  </a:lnTo>
                  <a:lnTo>
                    <a:pt x="11059" y="12525"/>
                  </a:lnTo>
                  <a:lnTo>
                    <a:pt x="12025" y="9983"/>
                  </a:lnTo>
                  <a:lnTo>
                    <a:pt x="12173" y="7441"/>
                  </a:lnTo>
                  <a:lnTo>
                    <a:pt x="13731" y="6171"/>
                  </a:lnTo>
                  <a:lnTo>
                    <a:pt x="14697" y="4174"/>
                  </a:lnTo>
                  <a:lnTo>
                    <a:pt x="15142" y="5990"/>
                  </a:lnTo>
                  <a:lnTo>
                    <a:pt x="15884" y="7805"/>
                  </a:lnTo>
                  <a:lnTo>
                    <a:pt x="16924" y="9802"/>
                  </a:lnTo>
                  <a:cubicBezTo>
                    <a:pt x="16924" y="9802"/>
                    <a:pt x="16701" y="11072"/>
                    <a:pt x="17220" y="11072"/>
                  </a:cubicBezTo>
                  <a:cubicBezTo>
                    <a:pt x="17740" y="11072"/>
                    <a:pt x="18334" y="10709"/>
                    <a:pt x="18334" y="10709"/>
                  </a:cubicBezTo>
                  <a:lnTo>
                    <a:pt x="18482" y="11981"/>
                  </a:lnTo>
                  <a:lnTo>
                    <a:pt x="17517" y="14340"/>
                  </a:lnTo>
                  <a:lnTo>
                    <a:pt x="17517" y="17426"/>
                  </a:lnTo>
                  <a:lnTo>
                    <a:pt x="18705" y="20330"/>
                  </a:lnTo>
                  <a:cubicBezTo>
                    <a:pt x="18705" y="20330"/>
                    <a:pt x="19298" y="21600"/>
                    <a:pt x="1929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4" name="Shape"/>
            <p:cNvSpPr/>
            <p:nvPr/>
          </p:nvSpPr>
          <p:spPr>
            <a:xfrm>
              <a:off x="15038207" y="6432020"/>
              <a:ext cx="591835" cy="79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7216"/>
                  </a:moveTo>
                  <a:lnTo>
                    <a:pt x="2469" y="8886"/>
                  </a:lnTo>
                  <a:lnTo>
                    <a:pt x="2194" y="9475"/>
                  </a:lnTo>
                  <a:lnTo>
                    <a:pt x="2606" y="10751"/>
                  </a:lnTo>
                  <a:lnTo>
                    <a:pt x="3154" y="11046"/>
                  </a:lnTo>
                  <a:lnTo>
                    <a:pt x="2606" y="11733"/>
                  </a:lnTo>
                  <a:lnTo>
                    <a:pt x="1714" y="12224"/>
                  </a:lnTo>
                  <a:lnTo>
                    <a:pt x="0" y="12616"/>
                  </a:lnTo>
                  <a:lnTo>
                    <a:pt x="0" y="13795"/>
                  </a:lnTo>
                  <a:lnTo>
                    <a:pt x="1303" y="14678"/>
                  </a:lnTo>
                  <a:lnTo>
                    <a:pt x="2400" y="15267"/>
                  </a:lnTo>
                  <a:lnTo>
                    <a:pt x="3223" y="15807"/>
                  </a:lnTo>
                  <a:lnTo>
                    <a:pt x="5417" y="15611"/>
                  </a:lnTo>
                  <a:lnTo>
                    <a:pt x="6446" y="15758"/>
                  </a:lnTo>
                  <a:lnTo>
                    <a:pt x="6583" y="16053"/>
                  </a:lnTo>
                  <a:lnTo>
                    <a:pt x="7817" y="16495"/>
                  </a:lnTo>
                  <a:lnTo>
                    <a:pt x="8571" y="17427"/>
                  </a:lnTo>
                  <a:lnTo>
                    <a:pt x="9600" y="17918"/>
                  </a:lnTo>
                  <a:lnTo>
                    <a:pt x="10217" y="18704"/>
                  </a:lnTo>
                  <a:lnTo>
                    <a:pt x="10423" y="19096"/>
                  </a:lnTo>
                  <a:lnTo>
                    <a:pt x="12549" y="19096"/>
                  </a:lnTo>
                  <a:lnTo>
                    <a:pt x="13577" y="18998"/>
                  </a:lnTo>
                  <a:lnTo>
                    <a:pt x="14537" y="19146"/>
                  </a:lnTo>
                  <a:lnTo>
                    <a:pt x="15566" y="19735"/>
                  </a:lnTo>
                  <a:lnTo>
                    <a:pt x="14880" y="20618"/>
                  </a:lnTo>
                  <a:lnTo>
                    <a:pt x="15429" y="21305"/>
                  </a:lnTo>
                  <a:lnTo>
                    <a:pt x="15771" y="21600"/>
                  </a:lnTo>
                  <a:lnTo>
                    <a:pt x="16114" y="20913"/>
                  </a:lnTo>
                  <a:lnTo>
                    <a:pt x="17143" y="17624"/>
                  </a:lnTo>
                  <a:lnTo>
                    <a:pt x="16388" y="16789"/>
                  </a:lnTo>
                  <a:lnTo>
                    <a:pt x="15909" y="16004"/>
                  </a:lnTo>
                  <a:lnTo>
                    <a:pt x="15977" y="15464"/>
                  </a:lnTo>
                  <a:lnTo>
                    <a:pt x="17280" y="15267"/>
                  </a:lnTo>
                  <a:lnTo>
                    <a:pt x="17349" y="14825"/>
                  </a:lnTo>
                  <a:lnTo>
                    <a:pt x="16251" y="14433"/>
                  </a:lnTo>
                  <a:lnTo>
                    <a:pt x="16388" y="13942"/>
                  </a:lnTo>
                  <a:lnTo>
                    <a:pt x="18583" y="13795"/>
                  </a:lnTo>
                  <a:lnTo>
                    <a:pt x="18994" y="13500"/>
                  </a:lnTo>
                  <a:lnTo>
                    <a:pt x="19612" y="13795"/>
                  </a:lnTo>
                  <a:lnTo>
                    <a:pt x="20229" y="13451"/>
                  </a:lnTo>
                  <a:lnTo>
                    <a:pt x="21189" y="14678"/>
                  </a:lnTo>
                  <a:lnTo>
                    <a:pt x="21600" y="14433"/>
                  </a:lnTo>
                  <a:lnTo>
                    <a:pt x="20229" y="12666"/>
                  </a:lnTo>
                  <a:lnTo>
                    <a:pt x="19680" y="12322"/>
                  </a:lnTo>
                  <a:lnTo>
                    <a:pt x="20297" y="11733"/>
                  </a:lnTo>
                  <a:lnTo>
                    <a:pt x="19749" y="10358"/>
                  </a:lnTo>
                  <a:lnTo>
                    <a:pt x="20434" y="7953"/>
                  </a:lnTo>
                  <a:lnTo>
                    <a:pt x="18240" y="7855"/>
                  </a:lnTo>
                  <a:lnTo>
                    <a:pt x="16663" y="7953"/>
                  </a:lnTo>
                  <a:lnTo>
                    <a:pt x="15566" y="6824"/>
                  </a:lnTo>
                  <a:lnTo>
                    <a:pt x="11794" y="6676"/>
                  </a:lnTo>
                  <a:lnTo>
                    <a:pt x="11246" y="5449"/>
                  </a:lnTo>
                  <a:lnTo>
                    <a:pt x="10697" y="4664"/>
                  </a:lnTo>
                  <a:lnTo>
                    <a:pt x="9943" y="4565"/>
                  </a:lnTo>
                  <a:lnTo>
                    <a:pt x="10628" y="3682"/>
                  </a:lnTo>
                  <a:lnTo>
                    <a:pt x="10560" y="2307"/>
                  </a:lnTo>
                  <a:lnTo>
                    <a:pt x="12206" y="1522"/>
                  </a:lnTo>
                  <a:lnTo>
                    <a:pt x="12274" y="834"/>
                  </a:lnTo>
                  <a:lnTo>
                    <a:pt x="13303" y="687"/>
                  </a:lnTo>
                  <a:lnTo>
                    <a:pt x="13577" y="245"/>
                  </a:lnTo>
                  <a:lnTo>
                    <a:pt x="12823" y="0"/>
                  </a:lnTo>
                  <a:lnTo>
                    <a:pt x="11794" y="49"/>
                  </a:lnTo>
                  <a:lnTo>
                    <a:pt x="11451" y="687"/>
                  </a:lnTo>
                  <a:lnTo>
                    <a:pt x="11177" y="1227"/>
                  </a:lnTo>
                  <a:lnTo>
                    <a:pt x="9394" y="1522"/>
                  </a:lnTo>
                  <a:lnTo>
                    <a:pt x="8503" y="1571"/>
                  </a:lnTo>
                  <a:lnTo>
                    <a:pt x="7886" y="1669"/>
                  </a:lnTo>
                  <a:lnTo>
                    <a:pt x="6377" y="1767"/>
                  </a:lnTo>
                  <a:lnTo>
                    <a:pt x="5829" y="2553"/>
                  </a:lnTo>
                  <a:lnTo>
                    <a:pt x="6377" y="2995"/>
                  </a:lnTo>
                  <a:lnTo>
                    <a:pt x="5691" y="3387"/>
                  </a:lnTo>
                  <a:cubicBezTo>
                    <a:pt x="5691" y="3387"/>
                    <a:pt x="5965" y="3829"/>
                    <a:pt x="5691" y="3829"/>
                  </a:cubicBezTo>
                  <a:cubicBezTo>
                    <a:pt x="5417" y="3829"/>
                    <a:pt x="4663" y="3927"/>
                    <a:pt x="4663" y="3927"/>
                  </a:cubicBezTo>
                  <a:lnTo>
                    <a:pt x="4046" y="4811"/>
                  </a:lnTo>
                  <a:lnTo>
                    <a:pt x="3634" y="4958"/>
                  </a:lnTo>
                  <a:lnTo>
                    <a:pt x="3634" y="5498"/>
                  </a:lnTo>
                  <a:lnTo>
                    <a:pt x="3154" y="5694"/>
                  </a:lnTo>
                  <a:lnTo>
                    <a:pt x="2880" y="5056"/>
                  </a:lnTo>
                  <a:lnTo>
                    <a:pt x="2674" y="5056"/>
                  </a:lnTo>
                  <a:lnTo>
                    <a:pt x="2469" y="5547"/>
                  </a:lnTo>
                  <a:lnTo>
                    <a:pt x="2332" y="6136"/>
                  </a:lnTo>
                  <a:lnTo>
                    <a:pt x="1474" y="6578"/>
                  </a:lnTo>
                  <a:cubicBezTo>
                    <a:pt x="1474" y="6578"/>
                    <a:pt x="2400" y="7216"/>
                    <a:pt x="2400" y="72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5" name="Shape"/>
            <p:cNvSpPr/>
            <p:nvPr/>
          </p:nvSpPr>
          <p:spPr>
            <a:xfrm>
              <a:off x="14914205" y="7028581"/>
              <a:ext cx="621900" cy="878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37" y="4889"/>
                  </a:moveTo>
                  <a:lnTo>
                    <a:pt x="16967" y="5200"/>
                  </a:lnTo>
                  <a:lnTo>
                    <a:pt x="15466" y="5378"/>
                  </a:lnTo>
                  <a:lnTo>
                    <a:pt x="14487" y="5955"/>
                  </a:lnTo>
                  <a:lnTo>
                    <a:pt x="14095" y="7022"/>
                  </a:lnTo>
                  <a:lnTo>
                    <a:pt x="13704" y="7778"/>
                  </a:lnTo>
                  <a:lnTo>
                    <a:pt x="12986" y="8222"/>
                  </a:lnTo>
                  <a:lnTo>
                    <a:pt x="12790" y="8889"/>
                  </a:lnTo>
                  <a:lnTo>
                    <a:pt x="13573" y="9911"/>
                  </a:lnTo>
                  <a:lnTo>
                    <a:pt x="14422" y="10533"/>
                  </a:lnTo>
                  <a:lnTo>
                    <a:pt x="14161" y="11022"/>
                  </a:lnTo>
                  <a:lnTo>
                    <a:pt x="15205" y="11244"/>
                  </a:lnTo>
                  <a:lnTo>
                    <a:pt x="15857" y="11733"/>
                  </a:lnTo>
                  <a:lnTo>
                    <a:pt x="17619" y="11511"/>
                  </a:lnTo>
                  <a:lnTo>
                    <a:pt x="18011" y="10800"/>
                  </a:lnTo>
                  <a:lnTo>
                    <a:pt x="18533" y="12222"/>
                  </a:lnTo>
                  <a:lnTo>
                    <a:pt x="20490" y="12222"/>
                  </a:lnTo>
                  <a:lnTo>
                    <a:pt x="21600" y="13422"/>
                  </a:lnTo>
                  <a:lnTo>
                    <a:pt x="21404" y="14844"/>
                  </a:lnTo>
                  <a:lnTo>
                    <a:pt x="21404" y="15955"/>
                  </a:lnTo>
                  <a:lnTo>
                    <a:pt x="20947" y="16933"/>
                  </a:lnTo>
                  <a:lnTo>
                    <a:pt x="20752" y="18044"/>
                  </a:lnTo>
                  <a:lnTo>
                    <a:pt x="21078" y="18755"/>
                  </a:lnTo>
                  <a:lnTo>
                    <a:pt x="21078" y="19378"/>
                  </a:lnTo>
                  <a:lnTo>
                    <a:pt x="20556" y="20222"/>
                  </a:lnTo>
                  <a:lnTo>
                    <a:pt x="19903" y="20622"/>
                  </a:lnTo>
                  <a:lnTo>
                    <a:pt x="19838" y="21111"/>
                  </a:lnTo>
                  <a:lnTo>
                    <a:pt x="18859" y="21600"/>
                  </a:lnTo>
                  <a:lnTo>
                    <a:pt x="18728" y="21155"/>
                  </a:lnTo>
                  <a:lnTo>
                    <a:pt x="16640" y="19600"/>
                  </a:lnTo>
                  <a:lnTo>
                    <a:pt x="15205" y="19022"/>
                  </a:lnTo>
                  <a:lnTo>
                    <a:pt x="13378" y="18400"/>
                  </a:lnTo>
                  <a:cubicBezTo>
                    <a:pt x="13378" y="18400"/>
                    <a:pt x="11550" y="17867"/>
                    <a:pt x="11485" y="17733"/>
                  </a:cubicBezTo>
                  <a:cubicBezTo>
                    <a:pt x="11420" y="17600"/>
                    <a:pt x="8614" y="15778"/>
                    <a:pt x="8614" y="15778"/>
                  </a:cubicBezTo>
                  <a:lnTo>
                    <a:pt x="9071" y="15555"/>
                  </a:lnTo>
                  <a:lnTo>
                    <a:pt x="8483" y="14978"/>
                  </a:lnTo>
                  <a:lnTo>
                    <a:pt x="7178" y="13200"/>
                  </a:lnTo>
                  <a:lnTo>
                    <a:pt x="5743" y="11733"/>
                  </a:lnTo>
                  <a:lnTo>
                    <a:pt x="4960" y="10711"/>
                  </a:lnTo>
                  <a:lnTo>
                    <a:pt x="4698" y="9733"/>
                  </a:lnTo>
                  <a:lnTo>
                    <a:pt x="4046" y="8667"/>
                  </a:lnTo>
                  <a:lnTo>
                    <a:pt x="2480" y="7511"/>
                  </a:lnTo>
                  <a:lnTo>
                    <a:pt x="718" y="7022"/>
                  </a:lnTo>
                  <a:lnTo>
                    <a:pt x="392" y="6311"/>
                  </a:lnTo>
                  <a:lnTo>
                    <a:pt x="783" y="6089"/>
                  </a:lnTo>
                  <a:lnTo>
                    <a:pt x="0" y="5244"/>
                  </a:lnTo>
                  <a:lnTo>
                    <a:pt x="0" y="4355"/>
                  </a:lnTo>
                  <a:lnTo>
                    <a:pt x="1240" y="4000"/>
                  </a:lnTo>
                  <a:lnTo>
                    <a:pt x="2153" y="3644"/>
                  </a:lnTo>
                  <a:lnTo>
                    <a:pt x="2349" y="4222"/>
                  </a:lnTo>
                  <a:lnTo>
                    <a:pt x="1892" y="4755"/>
                  </a:lnTo>
                  <a:lnTo>
                    <a:pt x="2284" y="5200"/>
                  </a:lnTo>
                  <a:lnTo>
                    <a:pt x="2871" y="5200"/>
                  </a:lnTo>
                  <a:lnTo>
                    <a:pt x="3393" y="5422"/>
                  </a:lnTo>
                  <a:lnTo>
                    <a:pt x="4633" y="5600"/>
                  </a:lnTo>
                  <a:lnTo>
                    <a:pt x="5482" y="5022"/>
                  </a:lnTo>
                  <a:lnTo>
                    <a:pt x="5547" y="3955"/>
                  </a:lnTo>
                  <a:lnTo>
                    <a:pt x="6591" y="3467"/>
                  </a:lnTo>
                  <a:lnTo>
                    <a:pt x="8157" y="2933"/>
                  </a:lnTo>
                  <a:lnTo>
                    <a:pt x="9071" y="2178"/>
                  </a:lnTo>
                  <a:lnTo>
                    <a:pt x="10180" y="1689"/>
                  </a:lnTo>
                  <a:lnTo>
                    <a:pt x="10310" y="1067"/>
                  </a:lnTo>
                  <a:lnTo>
                    <a:pt x="10767" y="889"/>
                  </a:lnTo>
                  <a:lnTo>
                    <a:pt x="10310" y="311"/>
                  </a:lnTo>
                  <a:lnTo>
                    <a:pt x="11093" y="0"/>
                  </a:lnTo>
                  <a:lnTo>
                    <a:pt x="12007" y="400"/>
                  </a:lnTo>
                  <a:lnTo>
                    <a:pt x="12660" y="1067"/>
                  </a:lnTo>
                  <a:lnTo>
                    <a:pt x="13704" y="1600"/>
                  </a:lnTo>
                  <a:lnTo>
                    <a:pt x="14422" y="2578"/>
                  </a:lnTo>
                  <a:lnTo>
                    <a:pt x="16640" y="2578"/>
                  </a:lnTo>
                  <a:lnTo>
                    <a:pt x="17423" y="2489"/>
                  </a:lnTo>
                  <a:lnTo>
                    <a:pt x="18337" y="2622"/>
                  </a:lnTo>
                  <a:lnTo>
                    <a:pt x="19316" y="3155"/>
                  </a:lnTo>
                  <a:lnTo>
                    <a:pt x="18663" y="3955"/>
                  </a:lnTo>
                  <a:lnTo>
                    <a:pt x="19512" y="4844"/>
                  </a:lnTo>
                  <a:cubicBezTo>
                    <a:pt x="19512" y="4844"/>
                    <a:pt x="18337" y="4889"/>
                    <a:pt x="18337" y="48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6" name="Shape"/>
            <p:cNvSpPr/>
            <p:nvPr/>
          </p:nvSpPr>
          <p:spPr>
            <a:xfrm>
              <a:off x="14948025" y="6952657"/>
              <a:ext cx="276190" cy="309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94" y="0"/>
                  </a:moveTo>
                  <a:lnTo>
                    <a:pt x="5436" y="1263"/>
                  </a:lnTo>
                  <a:lnTo>
                    <a:pt x="3232" y="2400"/>
                  </a:lnTo>
                  <a:lnTo>
                    <a:pt x="1910" y="2653"/>
                  </a:lnTo>
                  <a:lnTo>
                    <a:pt x="1910" y="5937"/>
                  </a:lnTo>
                  <a:lnTo>
                    <a:pt x="146" y="8716"/>
                  </a:lnTo>
                  <a:lnTo>
                    <a:pt x="0" y="11747"/>
                  </a:lnTo>
                  <a:lnTo>
                    <a:pt x="1175" y="13642"/>
                  </a:lnTo>
                  <a:lnTo>
                    <a:pt x="3086" y="12505"/>
                  </a:lnTo>
                  <a:lnTo>
                    <a:pt x="3820" y="13894"/>
                  </a:lnTo>
                  <a:lnTo>
                    <a:pt x="2057" y="16042"/>
                  </a:lnTo>
                  <a:lnTo>
                    <a:pt x="2498" y="17684"/>
                  </a:lnTo>
                  <a:lnTo>
                    <a:pt x="1469" y="19200"/>
                  </a:lnTo>
                  <a:lnTo>
                    <a:pt x="2057" y="20210"/>
                  </a:lnTo>
                  <a:lnTo>
                    <a:pt x="3527" y="20084"/>
                  </a:lnTo>
                  <a:lnTo>
                    <a:pt x="5436" y="21221"/>
                  </a:lnTo>
                  <a:lnTo>
                    <a:pt x="7640" y="21600"/>
                  </a:lnTo>
                  <a:lnTo>
                    <a:pt x="9551" y="19958"/>
                  </a:lnTo>
                  <a:lnTo>
                    <a:pt x="9698" y="16926"/>
                  </a:lnTo>
                  <a:lnTo>
                    <a:pt x="12048" y="15284"/>
                  </a:lnTo>
                  <a:lnTo>
                    <a:pt x="15134" y="14021"/>
                  </a:lnTo>
                  <a:lnTo>
                    <a:pt x="17633" y="11873"/>
                  </a:lnTo>
                  <a:lnTo>
                    <a:pt x="20571" y="10232"/>
                  </a:lnTo>
                  <a:lnTo>
                    <a:pt x="20424" y="8463"/>
                  </a:lnTo>
                  <a:lnTo>
                    <a:pt x="21453" y="8210"/>
                  </a:lnTo>
                  <a:lnTo>
                    <a:pt x="20424" y="6568"/>
                  </a:lnTo>
                  <a:lnTo>
                    <a:pt x="21600" y="5684"/>
                  </a:lnTo>
                  <a:lnTo>
                    <a:pt x="21159" y="4421"/>
                  </a:lnTo>
                  <a:lnTo>
                    <a:pt x="18955" y="4042"/>
                  </a:lnTo>
                  <a:lnTo>
                    <a:pt x="14252" y="4547"/>
                  </a:lnTo>
                  <a:lnTo>
                    <a:pt x="12489" y="3157"/>
                  </a:lnTo>
                  <a:lnTo>
                    <a:pt x="10285" y="1895"/>
                  </a:lnTo>
                  <a:cubicBezTo>
                    <a:pt x="10285" y="1895"/>
                    <a:pt x="7494" y="0"/>
                    <a:pt x="749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7" name="Shape"/>
            <p:cNvSpPr/>
            <p:nvPr/>
          </p:nvSpPr>
          <p:spPr>
            <a:xfrm>
              <a:off x="14406920" y="7017735"/>
              <a:ext cx="46029" cy="5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51" y="0"/>
                  </a:moveTo>
                  <a:lnTo>
                    <a:pt x="0" y="4602"/>
                  </a:lnTo>
                  <a:lnTo>
                    <a:pt x="2206" y="10271"/>
                  </a:lnTo>
                  <a:lnTo>
                    <a:pt x="9697" y="10624"/>
                  </a:lnTo>
                  <a:lnTo>
                    <a:pt x="2645" y="15226"/>
                  </a:lnTo>
                  <a:lnTo>
                    <a:pt x="2645" y="21600"/>
                  </a:lnTo>
                  <a:lnTo>
                    <a:pt x="19399" y="20185"/>
                  </a:lnTo>
                  <a:lnTo>
                    <a:pt x="21600" y="12039"/>
                  </a:lnTo>
                  <a:lnTo>
                    <a:pt x="19838" y="4249"/>
                  </a:lnTo>
                  <a:cubicBezTo>
                    <a:pt x="19838" y="4249"/>
                    <a:pt x="4851" y="0"/>
                    <a:pt x="485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8" name="Shape"/>
            <p:cNvSpPr/>
            <p:nvPr/>
          </p:nvSpPr>
          <p:spPr>
            <a:xfrm>
              <a:off x="15308760" y="6432020"/>
              <a:ext cx="653836" cy="55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2" y="2266"/>
                  </a:moveTo>
                  <a:lnTo>
                    <a:pt x="4407" y="2125"/>
                  </a:lnTo>
                  <a:lnTo>
                    <a:pt x="5710" y="1770"/>
                  </a:lnTo>
                  <a:lnTo>
                    <a:pt x="4779" y="991"/>
                  </a:lnTo>
                  <a:lnTo>
                    <a:pt x="5089" y="0"/>
                  </a:lnTo>
                  <a:lnTo>
                    <a:pt x="6083" y="637"/>
                  </a:lnTo>
                  <a:cubicBezTo>
                    <a:pt x="6083" y="637"/>
                    <a:pt x="5896" y="1345"/>
                    <a:pt x="6083" y="1345"/>
                  </a:cubicBezTo>
                  <a:cubicBezTo>
                    <a:pt x="6269" y="1345"/>
                    <a:pt x="7262" y="1700"/>
                    <a:pt x="7262" y="1700"/>
                  </a:cubicBezTo>
                  <a:lnTo>
                    <a:pt x="7758" y="2408"/>
                  </a:lnTo>
                  <a:lnTo>
                    <a:pt x="8255" y="3399"/>
                  </a:lnTo>
                  <a:lnTo>
                    <a:pt x="10552" y="3470"/>
                  </a:lnTo>
                  <a:lnTo>
                    <a:pt x="11172" y="3328"/>
                  </a:lnTo>
                  <a:lnTo>
                    <a:pt x="12662" y="4249"/>
                  </a:lnTo>
                  <a:lnTo>
                    <a:pt x="14586" y="4107"/>
                  </a:lnTo>
                  <a:lnTo>
                    <a:pt x="14524" y="3399"/>
                  </a:lnTo>
                  <a:lnTo>
                    <a:pt x="16138" y="3399"/>
                  </a:lnTo>
                  <a:lnTo>
                    <a:pt x="17938" y="3257"/>
                  </a:lnTo>
                  <a:lnTo>
                    <a:pt x="17193" y="3895"/>
                  </a:lnTo>
                  <a:lnTo>
                    <a:pt x="17503" y="5028"/>
                  </a:lnTo>
                  <a:lnTo>
                    <a:pt x="17876" y="4674"/>
                  </a:lnTo>
                  <a:lnTo>
                    <a:pt x="19241" y="5453"/>
                  </a:lnTo>
                  <a:lnTo>
                    <a:pt x="20048" y="6444"/>
                  </a:lnTo>
                  <a:lnTo>
                    <a:pt x="20793" y="6586"/>
                  </a:lnTo>
                  <a:lnTo>
                    <a:pt x="21476" y="7294"/>
                  </a:lnTo>
                  <a:lnTo>
                    <a:pt x="21600" y="8003"/>
                  </a:lnTo>
                  <a:lnTo>
                    <a:pt x="20669" y="8781"/>
                  </a:lnTo>
                  <a:lnTo>
                    <a:pt x="20545" y="9702"/>
                  </a:lnTo>
                  <a:lnTo>
                    <a:pt x="21041" y="9844"/>
                  </a:lnTo>
                  <a:lnTo>
                    <a:pt x="20793" y="10340"/>
                  </a:lnTo>
                  <a:lnTo>
                    <a:pt x="19117" y="10906"/>
                  </a:lnTo>
                  <a:lnTo>
                    <a:pt x="19241" y="11402"/>
                  </a:lnTo>
                  <a:lnTo>
                    <a:pt x="19490" y="12606"/>
                  </a:lnTo>
                  <a:lnTo>
                    <a:pt x="20172" y="13527"/>
                  </a:lnTo>
                  <a:lnTo>
                    <a:pt x="20234" y="14164"/>
                  </a:lnTo>
                  <a:lnTo>
                    <a:pt x="19117" y="14943"/>
                  </a:lnTo>
                  <a:lnTo>
                    <a:pt x="17441" y="15580"/>
                  </a:lnTo>
                  <a:lnTo>
                    <a:pt x="16324" y="16076"/>
                  </a:lnTo>
                  <a:lnTo>
                    <a:pt x="15207" y="15722"/>
                  </a:lnTo>
                  <a:lnTo>
                    <a:pt x="14338" y="15580"/>
                  </a:lnTo>
                  <a:lnTo>
                    <a:pt x="14586" y="16076"/>
                  </a:lnTo>
                  <a:lnTo>
                    <a:pt x="14710" y="16997"/>
                  </a:lnTo>
                  <a:lnTo>
                    <a:pt x="14648" y="18201"/>
                  </a:lnTo>
                  <a:lnTo>
                    <a:pt x="15952" y="18626"/>
                  </a:lnTo>
                  <a:lnTo>
                    <a:pt x="15641" y="19475"/>
                  </a:lnTo>
                  <a:lnTo>
                    <a:pt x="14958" y="19688"/>
                  </a:lnTo>
                  <a:lnTo>
                    <a:pt x="14524" y="20609"/>
                  </a:lnTo>
                  <a:lnTo>
                    <a:pt x="13158" y="20750"/>
                  </a:lnTo>
                  <a:lnTo>
                    <a:pt x="12227" y="21600"/>
                  </a:lnTo>
                  <a:lnTo>
                    <a:pt x="10986" y="21600"/>
                  </a:lnTo>
                  <a:lnTo>
                    <a:pt x="10552" y="20750"/>
                  </a:lnTo>
                  <a:lnTo>
                    <a:pt x="9310" y="18201"/>
                  </a:lnTo>
                  <a:lnTo>
                    <a:pt x="8814" y="17705"/>
                  </a:lnTo>
                  <a:lnTo>
                    <a:pt x="9372" y="16855"/>
                  </a:lnTo>
                  <a:lnTo>
                    <a:pt x="8876" y="14872"/>
                  </a:lnTo>
                  <a:lnTo>
                    <a:pt x="9310" y="11331"/>
                  </a:lnTo>
                  <a:lnTo>
                    <a:pt x="7510" y="11260"/>
                  </a:lnTo>
                  <a:lnTo>
                    <a:pt x="6083" y="11402"/>
                  </a:lnTo>
                  <a:lnTo>
                    <a:pt x="5089" y="9773"/>
                  </a:lnTo>
                  <a:lnTo>
                    <a:pt x="1676" y="9561"/>
                  </a:lnTo>
                  <a:lnTo>
                    <a:pt x="993" y="7578"/>
                  </a:lnTo>
                  <a:lnTo>
                    <a:pt x="683" y="6657"/>
                  </a:lnTo>
                  <a:lnTo>
                    <a:pt x="0" y="6515"/>
                  </a:lnTo>
                  <a:lnTo>
                    <a:pt x="620" y="5241"/>
                  </a:lnTo>
                  <a:lnTo>
                    <a:pt x="559" y="3257"/>
                  </a:lnTo>
                  <a:lnTo>
                    <a:pt x="2048" y="2125"/>
                  </a:lnTo>
                  <a:cubicBezTo>
                    <a:pt x="2048" y="2125"/>
                    <a:pt x="3352" y="2266"/>
                    <a:pt x="3352" y="226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9" name="Shape"/>
            <p:cNvSpPr/>
            <p:nvPr/>
          </p:nvSpPr>
          <p:spPr>
            <a:xfrm>
              <a:off x="15894958" y="6638104"/>
              <a:ext cx="240488" cy="341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06" y="9485"/>
                  </a:moveTo>
                  <a:lnTo>
                    <a:pt x="6581" y="11885"/>
                  </a:lnTo>
                  <a:lnTo>
                    <a:pt x="8775" y="12571"/>
                  </a:lnTo>
                  <a:lnTo>
                    <a:pt x="7257" y="13600"/>
                  </a:lnTo>
                  <a:lnTo>
                    <a:pt x="5569" y="15314"/>
                  </a:lnTo>
                  <a:lnTo>
                    <a:pt x="7257" y="17143"/>
                  </a:lnTo>
                  <a:lnTo>
                    <a:pt x="8437" y="17714"/>
                  </a:lnTo>
                  <a:lnTo>
                    <a:pt x="8437" y="19543"/>
                  </a:lnTo>
                  <a:lnTo>
                    <a:pt x="12656" y="21600"/>
                  </a:lnTo>
                  <a:lnTo>
                    <a:pt x="16707" y="18972"/>
                  </a:lnTo>
                  <a:lnTo>
                    <a:pt x="19407" y="18514"/>
                  </a:lnTo>
                  <a:lnTo>
                    <a:pt x="21600" y="19085"/>
                  </a:lnTo>
                  <a:lnTo>
                    <a:pt x="19575" y="17028"/>
                  </a:lnTo>
                  <a:lnTo>
                    <a:pt x="18562" y="14400"/>
                  </a:lnTo>
                  <a:lnTo>
                    <a:pt x="16707" y="13829"/>
                  </a:lnTo>
                  <a:lnTo>
                    <a:pt x="15188" y="12115"/>
                  </a:lnTo>
                  <a:lnTo>
                    <a:pt x="16200" y="9828"/>
                  </a:lnTo>
                  <a:lnTo>
                    <a:pt x="19238" y="8229"/>
                  </a:lnTo>
                  <a:lnTo>
                    <a:pt x="19407" y="6514"/>
                  </a:lnTo>
                  <a:lnTo>
                    <a:pt x="16707" y="4685"/>
                  </a:lnTo>
                  <a:lnTo>
                    <a:pt x="13669" y="3429"/>
                  </a:lnTo>
                  <a:lnTo>
                    <a:pt x="12319" y="3886"/>
                  </a:lnTo>
                  <a:lnTo>
                    <a:pt x="11981" y="2172"/>
                  </a:lnTo>
                  <a:lnTo>
                    <a:pt x="10969" y="914"/>
                  </a:lnTo>
                  <a:lnTo>
                    <a:pt x="8269" y="0"/>
                  </a:lnTo>
                  <a:lnTo>
                    <a:pt x="6750" y="343"/>
                  </a:lnTo>
                  <a:lnTo>
                    <a:pt x="4219" y="1600"/>
                  </a:lnTo>
                  <a:lnTo>
                    <a:pt x="3881" y="3086"/>
                  </a:lnTo>
                  <a:lnTo>
                    <a:pt x="5063" y="3657"/>
                  </a:lnTo>
                  <a:lnTo>
                    <a:pt x="4556" y="4114"/>
                  </a:lnTo>
                  <a:lnTo>
                    <a:pt x="0" y="5028"/>
                  </a:lnTo>
                  <a:lnTo>
                    <a:pt x="1013" y="8000"/>
                  </a:lnTo>
                  <a:lnTo>
                    <a:pt x="2868" y="9257"/>
                  </a:lnTo>
                  <a:cubicBezTo>
                    <a:pt x="2868" y="9257"/>
                    <a:pt x="5906" y="9485"/>
                    <a:pt x="5906" y="94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0" name="Shape"/>
            <p:cNvSpPr/>
            <p:nvPr/>
          </p:nvSpPr>
          <p:spPr>
            <a:xfrm>
              <a:off x="16064052" y="6735726"/>
              <a:ext cx="191642" cy="19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8" y="21404"/>
                  </a:moveTo>
                  <a:cubicBezTo>
                    <a:pt x="11858" y="21404"/>
                    <a:pt x="11011" y="19244"/>
                    <a:pt x="11858" y="19244"/>
                  </a:cubicBezTo>
                  <a:cubicBezTo>
                    <a:pt x="12706" y="19244"/>
                    <a:pt x="16730" y="17673"/>
                    <a:pt x="16730" y="17673"/>
                  </a:cubicBezTo>
                  <a:lnTo>
                    <a:pt x="20965" y="15513"/>
                  </a:lnTo>
                  <a:lnTo>
                    <a:pt x="21600" y="12174"/>
                  </a:lnTo>
                  <a:lnTo>
                    <a:pt x="18847" y="8837"/>
                  </a:lnTo>
                  <a:lnTo>
                    <a:pt x="19482" y="5694"/>
                  </a:lnTo>
                  <a:lnTo>
                    <a:pt x="21177" y="1964"/>
                  </a:lnTo>
                  <a:lnTo>
                    <a:pt x="17576" y="392"/>
                  </a:lnTo>
                  <a:lnTo>
                    <a:pt x="14189" y="197"/>
                  </a:lnTo>
                  <a:lnTo>
                    <a:pt x="11012" y="786"/>
                  </a:lnTo>
                  <a:lnTo>
                    <a:pt x="5295" y="0"/>
                  </a:lnTo>
                  <a:lnTo>
                    <a:pt x="5082" y="2946"/>
                  </a:lnTo>
                  <a:lnTo>
                    <a:pt x="1271" y="6088"/>
                  </a:lnTo>
                  <a:lnTo>
                    <a:pt x="0" y="9622"/>
                  </a:lnTo>
                  <a:lnTo>
                    <a:pt x="1906" y="12568"/>
                  </a:lnTo>
                  <a:lnTo>
                    <a:pt x="4447" y="14138"/>
                  </a:lnTo>
                  <a:lnTo>
                    <a:pt x="5505" y="18065"/>
                  </a:lnTo>
                  <a:lnTo>
                    <a:pt x="8047" y="21600"/>
                  </a:lnTo>
                  <a:cubicBezTo>
                    <a:pt x="8047" y="21600"/>
                    <a:pt x="11858" y="21404"/>
                    <a:pt x="11858" y="2140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1" name="Shape"/>
            <p:cNvSpPr/>
            <p:nvPr/>
          </p:nvSpPr>
          <p:spPr>
            <a:xfrm>
              <a:off x="1025844" y="4219318"/>
              <a:ext cx="672048" cy="58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12665" y="0"/>
                  </a:moveTo>
                  <a:lnTo>
                    <a:pt x="11767" y="530"/>
                  </a:lnTo>
                  <a:lnTo>
                    <a:pt x="10930" y="994"/>
                  </a:lnTo>
                  <a:lnTo>
                    <a:pt x="10571" y="2319"/>
                  </a:lnTo>
                  <a:lnTo>
                    <a:pt x="10272" y="2982"/>
                  </a:lnTo>
                  <a:lnTo>
                    <a:pt x="8896" y="3644"/>
                  </a:lnTo>
                  <a:lnTo>
                    <a:pt x="8836" y="4506"/>
                  </a:lnTo>
                  <a:lnTo>
                    <a:pt x="8298" y="4705"/>
                  </a:lnTo>
                  <a:lnTo>
                    <a:pt x="7161" y="4638"/>
                  </a:lnTo>
                  <a:lnTo>
                    <a:pt x="6682" y="4638"/>
                  </a:lnTo>
                  <a:lnTo>
                    <a:pt x="6084" y="4042"/>
                  </a:lnTo>
                  <a:lnTo>
                    <a:pt x="5306" y="4042"/>
                  </a:lnTo>
                  <a:lnTo>
                    <a:pt x="5605" y="5102"/>
                  </a:lnTo>
                  <a:lnTo>
                    <a:pt x="5904" y="5698"/>
                  </a:lnTo>
                  <a:lnTo>
                    <a:pt x="6023" y="6759"/>
                  </a:lnTo>
                  <a:lnTo>
                    <a:pt x="5126" y="6825"/>
                  </a:lnTo>
                  <a:lnTo>
                    <a:pt x="4288" y="6759"/>
                  </a:lnTo>
                  <a:lnTo>
                    <a:pt x="3510" y="6162"/>
                  </a:lnTo>
                  <a:lnTo>
                    <a:pt x="2673" y="6229"/>
                  </a:lnTo>
                  <a:lnTo>
                    <a:pt x="1656" y="6825"/>
                  </a:lnTo>
                  <a:lnTo>
                    <a:pt x="698" y="6957"/>
                  </a:lnTo>
                  <a:cubicBezTo>
                    <a:pt x="698" y="6957"/>
                    <a:pt x="-199" y="6957"/>
                    <a:pt x="40" y="7090"/>
                  </a:cubicBezTo>
                  <a:cubicBezTo>
                    <a:pt x="280" y="7222"/>
                    <a:pt x="818" y="7487"/>
                    <a:pt x="818" y="7487"/>
                  </a:cubicBezTo>
                  <a:lnTo>
                    <a:pt x="1417" y="7885"/>
                  </a:lnTo>
                  <a:lnTo>
                    <a:pt x="1118" y="8349"/>
                  </a:lnTo>
                  <a:lnTo>
                    <a:pt x="1836" y="8879"/>
                  </a:lnTo>
                  <a:lnTo>
                    <a:pt x="2434" y="8812"/>
                  </a:lnTo>
                  <a:lnTo>
                    <a:pt x="3272" y="9409"/>
                  </a:lnTo>
                  <a:lnTo>
                    <a:pt x="3631" y="9806"/>
                  </a:lnTo>
                  <a:lnTo>
                    <a:pt x="4050" y="9740"/>
                  </a:lnTo>
                  <a:lnTo>
                    <a:pt x="4708" y="9806"/>
                  </a:lnTo>
                  <a:lnTo>
                    <a:pt x="4528" y="10668"/>
                  </a:lnTo>
                  <a:lnTo>
                    <a:pt x="5007" y="11264"/>
                  </a:lnTo>
                  <a:lnTo>
                    <a:pt x="5246" y="11794"/>
                  </a:lnTo>
                  <a:lnTo>
                    <a:pt x="6024" y="12589"/>
                  </a:lnTo>
                  <a:lnTo>
                    <a:pt x="6562" y="13252"/>
                  </a:lnTo>
                  <a:lnTo>
                    <a:pt x="6503" y="13716"/>
                  </a:lnTo>
                  <a:lnTo>
                    <a:pt x="6682" y="14577"/>
                  </a:lnTo>
                  <a:lnTo>
                    <a:pt x="6862" y="14908"/>
                  </a:lnTo>
                  <a:lnTo>
                    <a:pt x="6503" y="14842"/>
                  </a:lnTo>
                  <a:lnTo>
                    <a:pt x="6323" y="15836"/>
                  </a:lnTo>
                  <a:lnTo>
                    <a:pt x="6443" y="17095"/>
                  </a:lnTo>
                  <a:lnTo>
                    <a:pt x="6323" y="18221"/>
                  </a:lnTo>
                  <a:lnTo>
                    <a:pt x="6204" y="18950"/>
                  </a:lnTo>
                  <a:lnTo>
                    <a:pt x="6682" y="19613"/>
                  </a:lnTo>
                  <a:lnTo>
                    <a:pt x="6562" y="20209"/>
                  </a:lnTo>
                  <a:lnTo>
                    <a:pt x="7879" y="20673"/>
                  </a:lnTo>
                  <a:lnTo>
                    <a:pt x="9016" y="20805"/>
                  </a:lnTo>
                  <a:lnTo>
                    <a:pt x="10093" y="20739"/>
                  </a:lnTo>
                  <a:lnTo>
                    <a:pt x="10811" y="20871"/>
                  </a:lnTo>
                  <a:lnTo>
                    <a:pt x="11529" y="21401"/>
                  </a:lnTo>
                  <a:lnTo>
                    <a:pt x="12666" y="21600"/>
                  </a:lnTo>
                  <a:lnTo>
                    <a:pt x="13444" y="21600"/>
                  </a:lnTo>
                  <a:lnTo>
                    <a:pt x="13683" y="20739"/>
                  </a:lnTo>
                  <a:lnTo>
                    <a:pt x="13444" y="20473"/>
                  </a:lnTo>
                  <a:lnTo>
                    <a:pt x="13922" y="19745"/>
                  </a:lnTo>
                  <a:lnTo>
                    <a:pt x="14341" y="19811"/>
                  </a:lnTo>
                  <a:lnTo>
                    <a:pt x="15059" y="19413"/>
                  </a:lnTo>
                  <a:lnTo>
                    <a:pt x="15658" y="19745"/>
                  </a:lnTo>
                  <a:lnTo>
                    <a:pt x="16435" y="20076"/>
                  </a:lnTo>
                  <a:lnTo>
                    <a:pt x="17034" y="20208"/>
                  </a:lnTo>
                  <a:lnTo>
                    <a:pt x="17752" y="20341"/>
                  </a:lnTo>
                  <a:lnTo>
                    <a:pt x="18649" y="20208"/>
                  </a:lnTo>
                  <a:lnTo>
                    <a:pt x="18829" y="19678"/>
                  </a:lnTo>
                  <a:lnTo>
                    <a:pt x="19607" y="19214"/>
                  </a:lnTo>
                  <a:lnTo>
                    <a:pt x="20085" y="18817"/>
                  </a:lnTo>
                  <a:lnTo>
                    <a:pt x="20968" y="18154"/>
                  </a:lnTo>
                  <a:lnTo>
                    <a:pt x="20474" y="17607"/>
                  </a:lnTo>
                  <a:lnTo>
                    <a:pt x="19965" y="17359"/>
                  </a:lnTo>
                  <a:lnTo>
                    <a:pt x="19546" y="16961"/>
                  </a:lnTo>
                  <a:lnTo>
                    <a:pt x="19502" y="15802"/>
                  </a:lnTo>
                  <a:lnTo>
                    <a:pt x="19187" y="15504"/>
                  </a:lnTo>
                  <a:lnTo>
                    <a:pt x="19771" y="14510"/>
                  </a:lnTo>
                  <a:lnTo>
                    <a:pt x="19846" y="13151"/>
                  </a:lnTo>
                  <a:lnTo>
                    <a:pt x="19516" y="11992"/>
                  </a:lnTo>
                  <a:lnTo>
                    <a:pt x="19038" y="11727"/>
                  </a:lnTo>
                  <a:lnTo>
                    <a:pt x="18350" y="11992"/>
                  </a:lnTo>
                  <a:lnTo>
                    <a:pt x="18649" y="10931"/>
                  </a:lnTo>
                  <a:lnTo>
                    <a:pt x="19546" y="9507"/>
                  </a:lnTo>
                  <a:lnTo>
                    <a:pt x="20414" y="8944"/>
                  </a:lnTo>
                  <a:lnTo>
                    <a:pt x="20234" y="7585"/>
                  </a:lnTo>
                  <a:lnTo>
                    <a:pt x="20474" y="6624"/>
                  </a:lnTo>
                  <a:lnTo>
                    <a:pt x="21401" y="5233"/>
                  </a:lnTo>
                  <a:lnTo>
                    <a:pt x="20025" y="4968"/>
                  </a:lnTo>
                  <a:lnTo>
                    <a:pt x="18888" y="4504"/>
                  </a:lnTo>
                  <a:lnTo>
                    <a:pt x="18110" y="4239"/>
                  </a:lnTo>
                  <a:lnTo>
                    <a:pt x="17751" y="4239"/>
                  </a:lnTo>
                  <a:lnTo>
                    <a:pt x="16375" y="3245"/>
                  </a:lnTo>
                  <a:lnTo>
                    <a:pt x="16256" y="2383"/>
                  </a:lnTo>
                  <a:lnTo>
                    <a:pt x="15478" y="2913"/>
                  </a:lnTo>
                  <a:lnTo>
                    <a:pt x="15119" y="2118"/>
                  </a:lnTo>
                  <a:lnTo>
                    <a:pt x="14580" y="1257"/>
                  </a:lnTo>
                  <a:lnTo>
                    <a:pt x="13743" y="1190"/>
                  </a:lnTo>
                  <a:lnTo>
                    <a:pt x="13444" y="660"/>
                  </a:lnTo>
                  <a:lnTo>
                    <a:pt x="13025" y="594"/>
                  </a:lnTo>
                  <a:cubicBezTo>
                    <a:pt x="13025" y="594"/>
                    <a:pt x="12665" y="0"/>
                    <a:pt x="12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2" name="Shape"/>
            <p:cNvSpPr/>
            <p:nvPr/>
          </p:nvSpPr>
          <p:spPr>
            <a:xfrm>
              <a:off x="1702225" y="4783340"/>
              <a:ext cx="52601" cy="10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0"/>
                  </a:moveTo>
                  <a:lnTo>
                    <a:pt x="13115" y="3725"/>
                  </a:lnTo>
                  <a:lnTo>
                    <a:pt x="8485" y="3725"/>
                  </a:lnTo>
                  <a:lnTo>
                    <a:pt x="2315" y="6703"/>
                  </a:lnTo>
                  <a:lnTo>
                    <a:pt x="0" y="10799"/>
                  </a:lnTo>
                  <a:lnTo>
                    <a:pt x="3856" y="14524"/>
                  </a:lnTo>
                  <a:lnTo>
                    <a:pt x="10027" y="18992"/>
                  </a:lnTo>
                  <a:lnTo>
                    <a:pt x="14656" y="21600"/>
                  </a:lnTo>
                  <a:lnTo>
                    <a:pt x="19285" y="16014"/>
                  </a:lnTo>
                  <a:lnTo>
                    <a:pt x="21600" y="11918"/>
                  </a:lnTo>
                  <a:lnTo>
                    <a:pt x="19285" y="4842"/>
                  </a:lnTo>
                  <a:lnTo>
                    <a:pt x="19285" y="1490"/>
                  </a:lnTo>
                  <a:cubicBezTo>
                    <a:pt x="19285" y="1490"/>
                    <a:pt x="15429" y="0"/>
                    <a:pt x="1542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3" name="Shape"/>
            <p:cNvSpPr/>
            <p:nvPr/>
          </p:nvSpPr>
          <p:spPr>
            <a:xfrm>
              <a:off x="16210601" y="6757418"/>
              <a:ext cx="165331" cy="17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82" y="21600"/>
                  </a:moveTo>
                  <a:lnTo>
                    <a:pt x="7854" y="21379"/>
                  </a:lnTo>
                  <a:lnTo>
                    <a:pt x="11536" y="21600"/>
                  </a:lnTo>
                  <a:lnTo>
                    <a:pt x="13746" y="16971"/>
                  </a:lnTo>
                  <a:lnTo>
                    <a:pt x="16445" y="12343"/>
                  </a:lnTo>
                  <a:lnTo>
                    <a:pt x="21600" y="8375"/>
                  </a:lnTo>
                  <a:lnTo>
                    <a:pt x="20373" y="5290"/>
                  </a:lnTo>
                  <a:lnTo>
                    <a:pt x="17918" y="5069"/>
                  </a:lnTo>
                  <a:lnTo>
                    <a:pt x="13500" y="2203"/>
                  </a:lnTo>
                  <a:lnTo>
                    <a:pt x="8100" y="220"/>
                  </a:lnTo>
                  <a:lnTo>
                    <a:pt x="5155" y="0"/>
                  </a:lnTo>
                  <a:lnTo>
                    <a:pt x="3190" y="4187"/>
                  </a:lnTo>
                  <a:lnTo>
                    <a:pt x="2454" y="7714"/>
                  </a:lnTo>
                  <a:lnTo>
                    <a:pt x="5891" y="11902"/>
                  </a:lnTo>
                  <a:lnTo>
                    <a:pt x="4909" y="15208"/>
                  </a:lnTo>
                  <a:lnTo>
                    <a:pt x="0" y="17633"/>
                  </a:lnTo>
                  <a:cubicBezTo>
                    <a:pt x="0" y="17633"/>
                    <a:pt x="3682" y="21600"/>
                    <a:pt x="368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4" name="Shape"/>
            <p:cNvSpPr/>
            <p:nvPr/>
          </p:nvSpPr>
          <p:spPr>
            <a:xfrm>
              <a:off x="15274940" y="6779111"/>
              <a:ext cx="1911713" cy="1871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8577"/>
                  </a:moveTo>
                  <a:lnTo>
                    <a:pt x="3131" y="8859"/>
                  </a:lnTo>
                  <a:lnTo>
                    <a:pt x="3227" y="8546"/>
                  </a:lnTo>
                  <a:lnTo>
                    <a:pt x="4023" y="8358"/>
                  </a:lnTo>
                  <a:lnTo>
                    <a:pt x="4500" y="8358"/>
                  </a:lnTo>
                  <a:lnTo>
                    <a:pt x="4787" y="8797"/>
                  </a:lnTo>
                  <a:lnTo>
                    <a:pt x="5392" y="9454"/>
                  </a:lnTo>
                  <a:lnTo>
                    <a:pt x="6093" y="9548"/>
                  </a:lnTo>
                  <a:lnTo>
                    <a:pt x="6889" y="10143"/>
                  </a:lnTo>
                  <a:lnTo>
                    <a:pt x="7398" y="10268"/>
                  </a:lnTo>
                  <a:lnTo>
                    <a:pt x="7494" y="11113"/>
                  </a:lnTo>
                  <a:lnTo>
                    <a:pt x="7398" y="11270"/>
                  </a:lnTo>
                  <a:lnTo>
                    <a:pt x="7908" y="11802"/>
                  </a:lnTo>
                  <a:lnTo>
                    <a:pt x="8544" y="11739"/>
                  </a:lnTo>
                  <a:lnTo>
                    <a:pt x="8704" y="12334"/>
                  </a:lnTo>
                  <a:lnTo>
                    <a:pt x="9022" y="12616"/>
                  </a:lnTo>
                  <a:lnTo>
                    <a:pt x="8990" y="13743"/>
                  </a:lnTo>
                  <a:lnTo>
                    <a:pt x="8767" y="13930"/>
                  </a:lnTo>
                  <a:lnTo>
                    <a:pt x="8863" y="15057"/>
                  </a:lnTo>
                  <a:lnTo>
                    <a:pt x="10041" y="15089"/>
                  </a:lnTo>
                  <a:lnTo>
                    <a:pt x="10296" y="15997"/>
                  </a:lnTo>
                  <a:lnTo>
                    <a:pt x="10901" y="15934"/>
                  </a:lnTo>
                  <a:lnTo>
                    <a:pt x="10710" y="16936"/>
                  </a:lnTo>
                  <a:lnTo>
                    <a:pt x="11124" y="17217"/>
                  </a:lnTo>
                  <a:lnTo>
                    <a:pt x="11156" y="18031"/>
                  </a:lnTo>
                  <a:lnTo>
                    <a:pt x="10296" y="18657"/>
                  </a:lnTo>
                  <a:lnTo>
                    <a:pt x="9882" y="19096"/>
                  </a:lnTo>
                  <a:lnTo>
                    <a:pt x="9181" y="19722"/>
                  </a:lnTo>
                  <a:lnTo>
                    <a:pt x="9563" y="20003"/>
                  </a:lnTo>
                  <a:lnTo>
                    <a:pt x="9977" y="20442"/>
                  </a:lnTo>
                  <a:lnTo>
                    <a:pt x="10232" y="20504"/>
                  </a:lnTo>
                  <a:lnTo>
                    <a:pt x="11347" y="21256"/>
                  </a:lnTo>
                  <a:lnTo>
                    <a:pt x="11410" y="21600"/>
                  </a:lnTo>
                  <a:lnTo>
                    <a:pt x="11952" y="21005"/>
                  </a:lnTo>
                  <a:lnTo>
                    <a:pt x="12780" y="20160"/>
                  </a:lnTo>
                  <a:lnTo>
                    <a:pt x="12461" y="20849"/>
                  </a:lnTo>
                  <a:lnTo>
                    <a:pt x="12748" y="20661"/>
                  </a:lnTo>
                  <a:lnTo>
                    <a:pt x="13162" y="19972"/>
                  </a:lnTo>
                  <a:lnTo>
                    <a:pt x="13289" y="19409"/>
                  </a:lnTo>
                  <a:lnTo>
                    <a:pt x="13735" y="18939"/>
                  </a:lnTo>
                  <a:lnTo>
                    <a:pt x="14149" y="18344"/>
                  </a:lnTo>
                  <a:lnTo>
                    <a:pt x="14053" y="17468"/>
                  </a:lnTo>
                  <a:lnTo>
                    <a:pt x="14117" y="16842"/>
                  </a:lnTo>
                  <a:lnTo>
                    <a:pt x="14913" y="16403"/>
                  </a:lnTo>
                  <a:lnTo>
                    <a:pt x="15709" y="15965"/>
                  </a:lnTo>
                  <a:lnTo>
                    <a:pt x="16187" y="15496"/>
                  </a:lnTo>
                  <a:lnTo>
                    <a:pt x="17333" y="15433"/>
                  </a:lnTo>
                  <a:lnTo>
                    <a:pt x="17811" y="15183"/>
                  </a:lnTo>
                  <a:lnTo>
                    <a:pt x="18161" y="14838"/>
                  </a:lnTo>
                  <a:lnTo>
                    <a:pt x="18320" y="14243"/>
                  </a:lnTo>
                  <a:lnTo>
                    <a:pt x="18798" y="13680"/>
                  </a:lnTo>
                  <a:lnTo>
                    <a:pt x="18957" y="13523"/>
                  </a:lnTo>
                  <a:lnTo>
                    <a:pt x="18925" y="12710"/>
                  </a:lnTo>
                  <a:lnTo>
                    <a:pt x="19212" y="12584"/>
                  </a:lnTo>
                  <a:lnTo>
                    <a:pt x="19403" y="11489"/>
                  </a:lnTo>
                  <a:lnTo>
                    <a:pt x="19371" y="10330"/>
                  </a:lnTo>
                  <a:lnTo>
                    <a:pt x="19435" y="10017"/>
                  </a:lnTo>
                  <a:lnTo>
                    <a:pt x="19880" y="9673"/>
                  </a:lnTo>
                  <a:lnTo>
                    <a:pt x="20358" y="8828"/>
                  </a:lnTo>
                  <a:lnTo>
                    <a:pt x="20868" y="8264"/>
                  </a:lnTo>
                  <a:lnTo>
                    <a:pt x="21377" y="7607"/>
                  </a:lnTo>
                  <a:lnTo>
                    <a:pt x="21600" y="6981"/>
                  </a:lnTo>
                  <a:lnTo>
                    <a:pt x="21504" y="6323"/>
                  </a:lnTo>
                  <a:lnTo>
                    <a:pt x="21218" y="5572"/>
                  </a:lnTo>
                  <a:lnTo>
                    <a:pt x="20677" y="5572"/>
                  </a:lnTo>
                  <a:lnTo>
                    <a:pt x="20294" y="5259"/>
                  </a:lnTo>
                  <a:lnTo>
                    <a:pt x="19785" y="5071"/>
                  </a:lnTo>
                  <a:lnTo>
                    <a:pt x="19435" y="4696"/>
                  </a:lnTo>
                  <a:lnTo>
                    <a:pt x="18670" y="4195"/>
                  </a:lnTo>
                  <a:lnTo>
                    <a:pt x="18161" y="4289"/>
                  </a:lnTo>
                  <a:lnTo>
                    <a:pt x="17779" y="4257"/>
                  </a:lnTo>
                  <a:lnTo>
                    <a:pt x="16728" y="3944"/>
                  </a:lnTo>
                  <a:lnTo>
                    <a:pt x="16378" y="3913"/>
                  </a:lnTo>
                  <a:cubicBezTo>
                    <a:pt x="16378" y="3913"/>
                    <a:pt x="16250" y="3663"/>
                    <a:pt x="16155" y="3631"/>
                  </a:cubicBezTo>
                  <a:cubicBezTo>
                    <a:pt x="16059" y="3600"/>
                    <a:pt x="15200" y="3443"/>
                    <a:pt x="15200" y="3443"/>
                  </a:cubicBezTo>
                  <a:lnTo>
                    <a:pt x="14658" y="3068"/>
                  </a:lnTo>
                  <a:lnTo>
                    <a:pt x="14181" y="3099"/>
                  </a:lnTo>
                  <a:lnTo>
                    <a:pt x="13990" y="3412"/>
                  </a:lnTo>
                  <a:lnTo>
                    <a:pt x="13926" y="2974"/>
                  </a:lnTo>
                  <a:lnTo>
                    <a:pt x="13639" y="2880"/>
                  </a:lnTo>
                  <a:lnTo>
                    <a:pt x="13162" y="2849"/>
                  </a:lnTo>
                  <a:lnTo>
                    <a:pt x="12780" y="3068"/>
                  </a:lnTo>
                  <a:lnTo>
                    <a:pt x="12525" y="3381"/>
                  </a:lnTo>
                  <a:lnTo>
                    <a:pt x="12493" y="2974"/>
                  </a:lnTo>
                  <a:lnTo>
                    <a:pt x="12875" y="2536"/>
                  </a:lnTo>
                  <a:lnTo>
                    <a:pt x="13289" y="2160"/>
                  </a:lnTo>
                  <a:lnTo>
                    <a:pt x="13162" y="1910"/>
                  </a:lnTo>
                  <a:lnTo>
                    <a:pt x="13002" y="1659"/>
                  </a:lnTo>
                  <a:lnTo>
                    <a:pt x="12811" y="1409"/>
                  </a:lnTo>
                  <a:lnTo>
                    <a:pt x="12748" y="1283"/>
                  </a:lnTo>
                  <a:lnTo>
                    <a:pt x="12716" y="814"/>
                  </a:lnTo>
                  <a:lnTo>
                    <a:pt x="12620" y="563"/>
                  </a:lnTo>
                  <a:lnTo>
                    <a:pt x="12376" y="501"/>
                  </a:lnTo>
                  <a:lnTo>
                    <a:pt x="11930" y="877"/>
                  </a:lnTo>
                  <a:lnTo>
                    <a:pt x="11506" y="1753"/>
                  </a:lnTo>
                  <a:lnTo>
                    <a:pt x="11028" y="1722"/>
                  </a:lnTo>
                  <a:lnTo>
                    <a:pt x="10901" y="1784"/>
                  </a:lnTo>
                  <a:lnTo>
                    <a:pt x="10508" y="1377"/>
                  </a:lnTo>
                  <a:lnTo>
                    <a:pt x="10020" y="1544"/>
                  </a:lnTo>
                  <a:lnTo>
                    <a:pt x="10020" y="1774"/>
                  </a:lnTo>
                  <a:lnTo>
                    <a:pt x="9638" y="1795"/>
                  </a:lnTo>
                  <a:lnTo>
                    <a:pt x="9436" y="1690"/>
                  </a:lnTo>
                  <a:lnTo>
                    <a:pt x="9022" y="1774"/>
                  </a:lnTo>
                  <a:lnTo>
                    <a:pt x="8513" y="2254"/>
                  </a:lnTo>
                  <a:lnTo>
                    <a:pt x="7982" y="1878"/>
                  </a:lnTo>
                  <a:lnTo>
                    <a:pt x="7982" y="1544"/>
                  </a:lnTo>
                  <a:lnTo>
                    <a:pt x="7621" y="1106"/>
                  </a:lnTo>
                  <a:lnTo>
                    <a:pt x="8024" y="605"/>
                  </a:lnTo>
                  <a:lnTo>
                    <a:pt x="7748" y="480"/>
                  </a:lnTo>
                  <a:lnTo>
                    <a:pt x="7589" y="63"/>
                  </a:lnTo>
                  <a:lnTo>
                    <a:pt x="7281" y="0"/>
                  </a:lnTo>
                  <a:lnTo>
                    <a:pt x="7303" y="188"/>
                  </a:lnTo>
                  <a:lnTo>
                    <a:pt x="6793" y="532"/>
                  </a:lnTo>
                  <a:lnTo>
                    <a:pt x="5965" y="751"/>
                  </a:lnTo>
                  <a:lnTo>
                    <a:pt x="5286" y="605"/>
                  </a:lnTo>
                  <a:lnTo>
                    <a:pt x="5456" y="814"/>
                  </a:lnTo>
                  <a:lnTo>
                    <a:pt x="5392" y="1377"/>
                  </a:lnTo>
                  <a:lnTo>
                    <a:pt x="5838" y="1503"/>
                  </a:lnTo>
                  <a:lnTo>
                    <a:pt x="5732" y="1753"/>
                  </a:lnTo>
                  <a:lnTo>
                    <a:pt x="5498" y="1816"/>
                  </a:lnTo>
                  <a:lnTo>
                    <a:pt x="5350" y="2087"/>
                  </a:lnTo>
                  <a:lnTo>
                    <a:pt x="4883" y="2129"/>
                  </a:lnTo>
                  <a:lnTo>
                    <a:pt x="4564" y="2379"/>
                  </a:lnTo>
                  <a:lnTo>
                    <a:pt x="4140" y="2379"/>
                  </a:lnTo>
                  <a:lnTo>
                    <a:pt x="3991" y="2129"/>
                  </a:lnTo>
                  <a:lnTo>
                    <a:pt x="3864" y="2233"/>
                  </a:lnTo>
                  <a:lnTo>
                    <a:pt x="3566" y="1711"/>
                  </a:lnTo>
                  <a:lnTo>
                    <a:pt x="3375" y="1857"/>
                  </a:lnTo>
                  <a:lnTo>
                    <a:pt x="3184" y="1732"/>
                  </a:lnTo>
                  <a:lnTo>
                    <a:pt x="3057" y="1857"/>
                  </a:lnTo>
                  <a:lnTo>
                    <a:pt x="2378" y="1920"/>
                  </a:lnTo>
                  <a:lnTo>
                    <a:pt x="2335" y="2129"/>
                  </a:lnTo>
                  <a:lnTo>
                    <a:pt x="2675" y="2296"/>
                  </a:lnTo>
                  <a:lnTo>
                    <a:pt x="2654" y="2483"/>
                  </a:lnTo>
                  <a:lnTo>
                    <a:pt x="2250" y="2567"/>
                  </a:lnTo>
                  <a:lnTo>
                    <a:pt x="2240" y="2880"/>
                  </a:lnTo>
                  <a:lnTo>
                    <a:pt x="2611" y="3485"/>
                  </a:lnTo>
                  <a:lnTo>
                    <a:pt x="2208" y="5103"/>
                  </a:lnTo>
                  <a:lnTo>
                    <a:pt x="1804" y="5197"/>
                  </a:lnTo>
                  <a:lnTo>
                    <a:pt x="1221" y="5353"/>
                  </a:lnTo>
                  <a:lnTo>
                    <a:pt x="870" y="5426"/>
                  </a:lnTo>
                  <a:lnTo>
                    <a:pt x="552" y="5697"/>
                  </a:lnTo>
                  <a:lnTo>
                    <a:pt x="265" y="6637"/>
                  </a:lnTo>
                  <a:lnTo>
                    <a:pt x="42" y="6856"/>
                  </a:lnTo>
                  <a:lnTo>
                    <a:pt x="0" y="7075"/>
                  </a:lnTo>
                  <a:lnTo>
                    <a:pt x="255" y="7555"/>
                  </a:lnTo>
                  <a:lnTo>
                    <a:pt x="531" y="7847"/>
                  </a:lnTo>
                  <a:lnTo>
                    <a:pt x="446" y="8077"/>
                  </a:lnTo>
                  <a:lnTo>
                    <a:pt x="785" y="8181"/>
                  </a:lnTo>
                  <a:lnTo>
                    <a:pt x="998" y="8410"/>
                  </a:lnTo>
                  <a:lnTo>
                    <a:pt x="1571" y="8306"/>
                  </a:lnTo>
                  <a:lnTo>
                    <a:pt x="1698" y="7972"/>
                  </a:lnTo>
                  <a:lnTo>
                    <a:pt x="1868" y="8640"/>
                  </a:lnTo>
                  <a:lnTo>
                    <a:pt x="2399" y="8640"/>
                  </a:lnTo>
                  <a:cubicBezTo>
                    <a:pt x="2399" y="8640"/>
                    <a:pt x="2590" y="8577"/>
                    <a:pt x="2590" y="857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5" name="Shape"/>
            <p:cNvSpPr/>
            <p:nvPr/>
          </p:nvSpPr>
          <p:spPr>
            <a:xfrm>
              <a:off x="15489128" y="7505832"/>
              <a:ext cx="583380" cy="612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7" y="13189"/>
                  </a:moveTo>
                  <a:lnTo>
                    <a:pt x="1252" y="15101"/>
                  </a:lnTo>
                  <a:lnTo>
                    <a:pt x="2296" y="15388"/>
                  </a:lnTo>
                  <a:lnTo>
                    <a:pt x="1774" y="16343"/>
                  </a:lnTo>
                  <a:lnTo>
                    <a:pt x="1670" y="17777"/>
                  </a:lnTo>
                  <a:lnTo>
                    <a:pt x="1878" y="18446"/>
                  </a:lnTo>
                  <a:lnTo>
                    <a:pt x="2504" y="18637"/>
                  </a:lnTo>
                  <a:lnTo>
                    <a:pt x="3235" y="21600"/>
                  </a:lnTo>
                  <a:lnTo>
                    <a:pt x="4591" y="21409"/>
                  </a:lnTo>
                  <a:lnTo>
                    <a:pt x="6365" y="19784"/>
                  </a:lnTo>
                  <a:lnTo>
                    <a:pt x="7722" y="20166"/>
                  </a:lnTo>
                  <a:lnTo>
                    <a:pt x="8765" y="20453"/>
                  </a:lnTo>
                  <a:lnTo>
                    <a:pt x="9287" y="21313"/>
                  </a:lnTo>
                  <a:lnTo>
                    <a:pt x="10435" y="19784"/>
                  </a:lnTo>
                  <a:lnTo>
                    <a:pt x="11896" y="19975"/>
                  </a:lnTo>
                  <a:lnTo>
                    <a:pt x="12313" y="20644"/>
                  </a:lnTo>
                  <a:lnTo>
                    <a:pt x="13148" y="18924"/>
                  </a:lnTo>
                  <a:lnTo>
                    <a:pt x="14400" y="15865"/>
                  </a:lnTo>
                  <a:lnTo>
                    <a:pt x="16383" y="15770"/>
                  </a:lnTo>
                  <a:lnTo>
                    <a:pt x="18261" y="15483"/>
                  </a:lnTo>
                  <a:lnTo>
                    <a:pt x="20452" y="16343"/>
                  </a:lnTo>
                  <a:lnTo>
                    <a:pt x="20765" y="17012"/>
                  </a:lnTo>
                  <a:lnTo>
                    <a:pt x="21496" y="16439"/>
                  </a:lnTo>
                  <a:lnTo>
                    <a:pt x="21600" y="12998"/>
                  </a:lnTo>
                  <a:lnTo>
                    <a:pt x="20557" y="12138"/>
                  </a:lnTo>
                  <a:lnTo>
                    <a:pt x="20035" y="10322"/>
                  </a:lnTo>
                  <a:lnTo>
                    <a:pt x="17948" y="10513"/>
                  </a:lnTo>
                  <a:lnTo>
                    <a:pt x="16278" y="8888"/>
                  </a:lnTo>
                  <a:lnTo>
                    <a:pt x="16591" y="8411"/>
                  </a:lnTo>
                  <a:lnTo>
                    <a:pt x="16278" y="5830"/>
                  </a:lnTo>
                  <a:lnTo>
                    <a:pt x="14609" y="5448"/>
                  </a:lnTo>
                  <a:lnTo>
                    <a:pt x="12000" y="3632"/>
                  </a:lnTo>
                  <a:lnTo>
                    <a:pt x="9704" y="3345"/>
                  </a:lnTo>
                  <a:lnTo>
                    <a:pt x="6783" y="0"/>
                  </a:lnTo>
                  <a:lnTo>
                    <a:pt x="2609" y="573"/>
                  </a:lnTo>
                  <a:lnTo>
                    <a:pt x="1983" y="1529"/>
                  </a:lnTo>
                  <a:lnTo>
                    <a:pt x="243" y="860"/>
                  </a:lnTo>
                  <a:lnTo>
                    <a:pt x="1426" y="2581"/>
                  </a:lnTo>
                  <a:lnTo>
                    <a:pt x="1148" y="4970"/>
                  </a:lnTo>
                  <a:lnTo>
                    <a:pt x="1218" y="6212"/>
                  </a:lnTo>
                  <a:lnTo>
                    <a:pt x="730" y="7614"/>
                  </a:lnTo>
                  <a:lnTo>
                    <a:pt x="522" y="9207"/>
                  </a:lnTo>
                  <a:lnTo>
                    <a:pt x="1043" y="10513"/>
                  </a:lnTo>
                  <a:lnTo>
                    <a:pt x="626" y="11947"/>
                  </a:lnTo>
                  <a:lnTo>
                    <a:pt x="0" y="12520"/>
                  </a:lnTo>
                  <a:cubicBezTo>
                    <a:pt x="0" y="12520"/>
                    <a:pt x="417" y="13189"/>
                    <a:pt x="417" y="131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6" name="Shape"/>
            <p:cNvSpPr/>
            <p:nvPr/>
          </p:nvSpPr>
          <p:spPr>
            <a:xfrm>
              <a:off x="15827322" y="7939695"/>
              <a:ext cx="419921" cy="40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0" y="8440"/>
                  </a:moveTo>
                  <a:lnTo>
                    <a:pt x="2754" y="10156"/>
                  </a:lnTo>
                  <a:lnTo>
                    <a:pt x="5799" y="13017"/>
                  </a:lnTo>
                  <a:lnTo>
                    <a:pt x="8118" y="13160"/>
                  </a:lnTo>
                  <a:lnTo>
                    <a:pt x="9858" y="14162"/>
                  </a:lnTo>
                  <a:lnTo>
                    <a:pt x="12177" y="15592"/>
                  </a:lnTo>
                  <a:lnTo>
                    <a:pt x="12757" y="16593"/>
                  </a:lnTo>
                  <a:lnTo>
                    <a:pt x="11162" y="18453"/>
                  </a:lnTo>
                  <a:lnTo>
                    <a:pt x="10728" y="20599"/>
                  </a:lnTo>
                  <a:lnTo>
                    <a:pt x="16671" y="21600"/>
                  </a:lnTo>
                  <a:lnTo>
                    <a:pt x="18266" y="21028"/>
                  </a:lnTo>
                  <a:lnTo>
                    <a:pt x="18556" y="19883"/>
                  </a:lnTo>
                  <a:lnTo>
                    <a:pt x="20440" y="18739"/>
                  </a:lnTo>
                  <a:lnTo>
                    <a:pt x="20295" y="17023"/>
                  </a:lnTo>
                  <a:lnTo>
                    <a:pt x="21600" y="16736"/>
                  </a:lnTo>
                  <a:lnTo>
                    <a:pt x="20585" y="16021"/>
                  </a:lnTo>
                  <a:lnTo>
                    <a:pt x="21455" y="11444"/>
                  </a:lnTo>
                  <a:lnTo>
                    <a:pt x="18701" y="11730"/>
                  </a:lnTo>
                  <a:lnTo>
                    <a:pt x="17541" y="7581"/>
                  </a:lnTo>
                  <a:lnTo>
                    <a:pt x="12177" y="7438"/>
                  </a:lnTo>
                  <a:lnTo>
                    <a:pt x="11742" y="2289"/>
                  </a:lnTo>
                  <a:lnTo>
                    <a:pt x="11307" y="1287"/>
                  </a:lnTo>
                  <a:lnTo>
                    <a:pt x="8263" y="0"/>
                  </a:lnTo>
                  <a:lnTo>
                    <a:pt x="6089" y="429"/>
                  </a:lnTo>
                  <a:lnTo>
                    <a:pt x="2899" y="572"/>
                  </a:lnTo>
                  <a:lnTo>
                    <a:pt x="0" y="7725"/>
                  </a:lnTo>
                  <a:cubicBezTo>
                    <a:pt x="0" y="7725"/>
                    <a:pt x="870" y="8440"/>
                    <a:pt x="870" y="84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7" name="Shape"/>
            <p:cNvSpPr/>
            <p:nvPr/>
          </p:nvSpPr>
          <p:spPr>
            <a:xfrm>
              <a:off x="15308760" y="8069853"/>
              <a:ext cx="955389" cy="1841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5" y="541"/>
                  </a:moveTo>
                  <a:lnTo>
                    <a:pt x="6818" y="1050"/>
                  </a:lnTo>
                  <a:lnTo>
                    <a:pt x="6563" y="1304"/>
                  </a:lnTo>
                  <a:lnTo>
                    <a:pt x="5480" y="1622"/>
                  </a:lnTo>
                  <a:lnTo>
                    <a:pt x="5352" y="2131"/>
                  </a:lnTo>
                  <a:lnTo>
                    <a:pt x="5034" y="2386"/>
                  </a:lnTo>
                  <a:lnTo>
                    <a:pt x="5671" y="3118"/>
                  </a:lnTo>
                  <a:lnTo>
                    <a:pt x="5543" y="3372"/>
                  </a:lnTo>
                  <a:lnTo>
                    <a:pt x="4779" y="3340"/>
                  </a:lnTo>
                  <a:lnTo>
                    <a:pt x="4078" y="3945"/>
                  </a:lnTo>
                  <a:lnTo>
                    <a:pt x="3823" y="4581"/>
                  </a:lnTo>
                  <a:lnTo>
                    <a:pt x="3696" y="5026"/>
                  </a:lnTo>
                  <a:lnTo>
                    <a:pt x="3313" y="5503"/>
                  </a:lnTo>
                  <a:lnTo>
                    <a:pt x="2867" y="6076"/>
                  </a:lnTo>
                  <a:lnTo>
                    <a:pt x="3313" y="6680"/>
                  </a:lnTo>
                  <a:lnTo>
                    <a:pt x="4014" y="7189"/>
                  </a:lnTo>
                  <a:lnTo>
                    <a:pt x="3887" y="7635"/>
                  </a:lnTo>
                  <a:lnTo>
                    <a:pt x="3377" y="8080"/>
                  </a:lnTo>
                  <a:lnTo>
                    <a:pt x="3186" y="8971"/>
                  </a:lnTo>
                  <a:lnTo>
                    <a:pt x="2549" y="9098"/>
                  </a:lnTo>
                  <a:lnTo>
                    <a:pt x="2103" y="9416"/>
                  </a:lnTo>
                  <a:lnTo>
                    <a:pt x="2294" y="10275"/>
                  </a:lnTo>
                  <a:lnTo>
                    <a:pt x="2740" y="10752"/>
                  </a:lnTo>
                  <a:lnTo>
                    <a:pt x="2166" y="11102"/>
                  </a:lnTo>
                  <a:lnTo>
                    <a:pt x="1720" y="11866"/>
                  </a:lnTo>
                  <a:lnTo>
                    <a:pt x="1657" y="12661"/>
                  </a:lnTo>
                  <a:lnTo>
                    <a:pt x="1657" y="13488"/>
                  </a:lnTo>
                  <a:lnTo>
                    <a:pt x="1402" y="13806"/>
                  </a:lnTo>
                  <a:lnTo>
                    <a:pt x="1529" y="14124"/>
                  </a:lnTo>
                  <a:lnTo>
                    <a:pt x="1465" y="14474"/>
                  </a:lnTo>
                  <a:lnTo>
                    <a:pt x="1657" y="15238"/>
                  </a:lnTo>
                  <a:lnTo>
                    <a:pt x="2166" y="15556"/>
                  </a:lnTo>
                  <a:lnTo>
                    <a:pt x="1848" y="16033"/>
                  </a:lnTo>
                  <a:lnTo>
                    <a:pt x="2039" y="16669"/>
                  </a:lnTo>
                  <a:lnTo>
                    <a:pt x="1657" y="17305"/>
                  </a:lnTo>
                  <a:lnTo>
                    <a:pt x="956" y="17496"/>
                  </a:lnTo>
                  <a:lnTo>
                    <a:pt x="828" y="18133"/>
                  </a:lnTo>
                  <a:lnTo>
                    <a:pt x="446" y="18610"/>
                  </a:lnTo>
                  <a:lnTo>
                    <a:pt x="0" y="18960"/>
                  </a:lnTo>
                  <a:lnTo>
                    <a:pt x="255" y="19469"/>
                  </a:lnTo>
                  <a:lnTo>
                    <a:pt x="319" y="19914"/>
                  </a:lnTo>
                  <a:lnTo>
                    <a:pt x="319" y="20264"/>
                  </a:lnTo>
                  <a:lnTo>
                    <a:pt x="1274" y="20168"/>
                  </a:lnTo>
                  <a:lnTo>
                    <a:pt x="1274" y="20550"/>
                  </a:lnTo>
                  <a:lnTo>
                    <a:pt x="1274" y="20996"/>
                  </a:lnTo>
                  <a:lnTo>
                    <a:pt x="1784" y="21346"/>
                  </a:lnTo>
                  <a:lnTo>
                    <a:pt x="2804" y="21314"/>
                  </a:lnTo>
                  <a:lnTo>
                    <a:pt x="3887" y="21441"/>
                  </a:lnTo>
                  <a:lnTo>
                    <a:pt x="4715" y="21536"/>
                  </a:lnTo>
                  <a:lnTo>
                    <a:pt x="5416" y="21600"/>
                  </a:lnTo>
                  <a:lnTo>
                    <a:pt x="4842" y="21091"/>
                  </a:lnTo>
                  <a:lnTo>
                    <a:pt x="4396" y="20868"/>
                  </a:lnTo>
                  <a:lnTo>
                    <a:pt x="4588" y="20487"/>
                  </a:lnTo>
                  <a:lnTo>
                    <a:pt x="4396" y="20073"/>
                  </a:lnTo>
                  <a:lnTo>
                    <a:pt x="5161" y="19755"/>
                  </a:lnTo>
                  <a:lnTo>
                    <a:pt x="5352" y="19691"/>
                  </a:lnTo>
                  <a:lnTo>
                    <a:pt x="5989" y="19691"/>
                  </a:lnTo>
                  <a:lnTo>
                    <a:pt x="6053" y="19151"/>
                  </a:lnTo>
                  <a:lnTo>
                    <a:pt x="6308" y="18801"/>
                  </a:lnTo>
                  <a:lnTo>
                    <a:pt x="7391" y="18260"/>
                  </a:lnTo>
                  <a:lnTo>
                    <a:pt x="8156" y="17751"/>
                  </a:lnTo>
                  <a:lnTo>
                    <a:pt x="8283" y="17178"/>
                  </a:lnTo>
                  <a:lnTo>
                    <a:pt x="7710" y="17115"/>
                  </a:lnTo>
                  <a:lnTo>
                    <a:pt x="6627" y="16765"/>
                  </a:lnTo>
                  <a:lnTo>
                    <a:pt x="6563" y="16160"/>
                  </a:lnTo>
                  <a:lnTo>
                    <a:pt x="7264" y="15747"/>
                  </a:lnTo>
                  <a:lnTo>
                    <a:pt x="8028" y="15365"/>
                  </a:lnTo>
                  <a:lnTo>
                    <a:pt x="8411" y="15492"/>
                  </a:lnTo>
                  <a:lnTo>
                    <a:pt x="8665" y="15110"/>
                  </a:lnTo>
                  <a:lnTo>
                    <a:pt x="8793" y="14729"/>
                  </a:lnTo>
                  <a:lnTo>
                    <a:pt x="9112" y="14220"/>
                  </a:lnTo>
                  <a:lnTo>
                    <a:pt x="9940" y="13902"/>
                  </a:lnTo>
                  <a:lnTo>
                    <a:pt x="9430" y="13647"/>
                  </a:lnTo>
                  <a:lnTo>
                    <a:pt x="9749" y="13615"/>
                  </a:lnTo>
                  <a:lnTo>
                    <a:pt x="10450" y="13774"/>
                  </a:lnTo>
                  <a:lnTo>
                    <a:pt x="10896" y="13424"/>
                  </a:lnTo>
                  <a:lnTo>
                    <a:pt x="10386" y="13202"/>
                  </a:lnTo>
                  <a:lnTo>
                    <a:pt x="9494" y="13393"/>
                  </a:lnTo>
                  <a:lnTo>
                    <a:pt x="9239" y="13234"/>
                  </a:lnTo>
                  <a:lnTo>
                    <a:pt x="8793" y="12979"/>
                  </a:lnTo>
                  <a:lnTo>
                    <a:pt x="8984" y="12343"/>
                  </a:lnTo>
                  <a:lnTo>
                    <a:pt x="9494" y="12216"/>
                  </a:lnTo>
                  <a:lnTo>
                    <a:pt x="10513" y="12438"/>
                  </a:lnTo>
                  <a:lnTo>
                    <a:pt x="11469" y="12470"/>
                  </a:lnTo>
                  <a:lnTo>
                    <a:pt x="12170" y="12057"/>
                  </a:lnTo>
                  <a:lnTo>
                    <a:pt x="12170" y="11611"/>
                  </a:lnTo>
                  <a:lnTo>
                    <a:pt x="12361" y="10911"/>
                  </a:lnTo>
                  <a:lnTo>
                    <a:pt x="14145" y="10975"/>
                  </a:lnTo>
                  <a:lnTo>
                    <a:pt x="15547" y="10689"/>
                  </a:lnTo>
                  <a:lnTo>
                    <a:pt x="16439" y="10498"/>
                  </a:lnTo>
                  <a:lnTo>
                    <a:pt x="17331" y="10371"/>
                  </a:lnTo>
                  <a:lnTo>
                    <a:pt x="17586" y="9957"/>
                  </a:lnTo>
                  <a:lnTo>
                    <a:pt x="18605" y="9225"/>
                  </a:lnTo>
                  <a:lnTo>
                    <a:pt x="18032" y="9034"/>
                  </a:lnTo>
                  <a:lnTo>
                    <a:pt x="17777" y="8557"/>
                  </a:lnTo>
                  <a:lnTo>
                    <a:pt x="17522" y="8207"/>
                  </a:lnTo>
                  <a:lnTo>
                    <a:pt x="16566" y="8048"/>
                  </a:lnTo>
                  <a:lnTo>
                    <a:pt x="16312" y="7698"/>
                  </a:lnTo>
                  <a:lnTo>
                    <a:pt x="16630" y="7539"/>
                  </a:lnTo>
                  <a:lnTo>
                    <a:pt x="16375" y="7253"/>
                  </a:lnTo>
                  <a:lnTo>
                    <a:pt x="16566" y="6935"/>
                  </a:lnTo>
                  <a:lnTo>
                    <a:pt x="16439" y="6394"/>
                  </a:lnTo>
                  <a:lnTo>
                    <a:pt x="16949" y="5981"/>
                  </a:lnTo>
                  <a:lnTo>
                    <a:pt x="17140" y="5376"/>
                  </a:lnTo>
                  <a:lnTo>
                    <a:pt x="17650" y="4963"/>
                  </a:lnTo>
                  <a:lnTo>
                    <a:pt x="19880" y="3881"/>
                  </a:lnTo>
                  <a:lnTo>
                    <a:pt x="21600" y="3245"/>
                  </a:lnTo>
                  <a:lnTo>
                    <a:pt x="21536" y="2418"/>
                  </a:lnTo>
                  <a:lnTo>
                    <a:pt x="21154" y="2290"/>
                  </a:lnTo>
                  <a:lnTo>
                    <a:pt x="20453" y="2449"/>
                  </a:lnTo>
                  <a:lnTo>
                    <a:pt x="20835" y="2704"/>
                  </a:lnTo>
                  <a:lnTo>
                    <a:pt x="19816" y="2990"/>
                  </a:lnTo>
                  <a:lnTo>
                    <a:pt x="19688" y="3245"/>
                  </a:lnTo>
                  <a:lnTo>
                    <a:pt x="18988" y="3372"/>
                  </a:lnTo>
                  <a:lnTo>
                    <a:pt x="16375" y="3149"/>
                  </a:lnTo>
                  <a:lnTo>
                    <a:pt x="16566" y="2672"/>
                  </a:lnTo>
                  <a:lnTo>
                    <a:pt x="17267" y="2259"/>
                  </a:lnTo>
                  <a:lnTo>
                    <a:pt x="17012" y="2036"/>
                  </a:lnTo>
                  <a:lnTo>
                    <a:pt x="15228" y="1495"/>
                  </a:lnTo>
                  <a:lnTo>
                    <a:pt x="14209" y="1463"/>
                  </a:lnTo>
                  <a:lnTo>
                    <a:pt x="11660" y="286"/>
                  </a:lnTo>
                  <a:lnTo>
                    <a:pt x="11405" y="64"/>
                  </a:lnTo>
                  <a:lnTo>
                    <a:pt x="10513" y="0"/>
                  </a:lnTo>
                  <a:lnTo>
                    <a:pt x="9812" y="509"/>
                  </a:lnTo>
                  <a:lnTo>
                    <a:pt x="9494" y="223"/>
                  </a:lnTo>
                  <a:lnTo>
                    <a:pt x="8028" y="0"/>
                  </a:lnTo>
                  <a:cubicBezTo>
                    <a:pt x="8028" y="0"/>
                    <a:pt x="6945" y="541"/>
                    <a:pt x="6945" y="5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8" name="Shape"/>
            <p:cNvSpPr/>
            <p:nvPr/>
          </p:nvSpPr>
          <p:spPr>
            <a:xfrm>
              <a:off x="15534219" y="9935466"/>
              <a:ext cx="164869" cy="200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38" y="18243"/>
                  </a:lnTo>
                  <a:lnTo>
                    <a:pt x="3508" y="18243"/>
                  </a:lnTo>
                  <a:lnTo>
                    <a:pt x="3138" y="19265"/>
                  </a:lnTo>
                  <a:lnTo>
                    <a:pt x="3692" y="21600"/>
                  </a:lnTo>
                  <a:lnTo>
                    <a:pt x="8123" y="21600"/>
                  </a:lnTo>
                  <a:lnTo>
                    <a:pt x="9600" y="19995"/>
                  </a:lnTo>
                  <a:lnTo>
                    <a:pt x="6646" y="18827"/>
                  </a:lnTo>
                  <a:lnTo>
                    <a:pt x="10338" y="19703"/>
                  </a:lnTo>
                  <a:lnTo>
                    <a:pt x="14031" y="20724"/>
                  </a:lnTo>
                  <a:lnTo>
                    <a:pt x="18462" y="19265"/>
                  </a:lnTo>
                  <a:lnTo>
                    <a:pt x="21600" y="18243"/>
                  </a:lnTo>
                  <a:lnTo>
                    <a:pt x="21046" y="16346"/>
                  </a:lnTo>
                  <a:cubicBezTo>
                    <a:pt x="21046" y="16346"/>
                    <a:pt x="16985" y="16054"/>
                    <a:pt x="16431" y="15908"/>
                  </a:cubicBezTo>
                  <a:cubicBezTo>
                    <a:pt x="15877" y="15762"/>
                    <a:pt x="12000" y="14157"/>
                    <a:pt x="12000" y="14157"/>
                  </a:cubicBezTo>
                  <a:lnTo>
                    <a:pt x="7938" y="12697"/>
                  </a:lnTo>
                  <a:lnTo>
                    <a:pt x="6277" y="10362"/>
                  </a:lnTo>
                  <a:lnTo>
                    <a:pt x="4800" y="7881"/>
                  </a:lnTo>
                  <a:lnTo>
                    <a:pt x="3877" y="6276"/>
                  </a:lnTo>
                  <a:lnTo>
                    <a:pt x="2400" y="4670"/>
                  </a:lnTo>
                  <a:lnTo>
                    <a:pt x="2215" y="3357"/>
                  </a:lnTo>
                  <a:lnTo>
                    <a:pt x="3138" y="3795"/>
                  </a:lnTo>
                  <a:lnTo>
                    <a:pt x="3138" y="1605"/>
                  </a:lnTo>
                  <a:cubicBezTo>
                    <a:pt x="3138" y="160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9" name="Shape"/>
            <p:cNvSpPr/>
            <p:nvPr/>
          </p:nvSpPr>
          <p:spPr>
            <a:xfrm>
              <a:off x="15985140" y="9826999"/>
              <a:ext cx="94413" cy="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49" extrusionOk="0">
                  <a:moveTo>
                    <a:pt x="7737" y="967"/>
                  </a:moveTo>
                  <a:lnTo>
                    <a:pt x="7737" y="7093"/>
                  </a:lnTo>
                  <a:lnTo>
                    <a:pt x="3869" y="9994"/>
                  </a:lnTo>
                  <a:lnTo>
                    <a:pt x="322" y="14507"/>
                  </a:lnTo>
                  <a:lnTo>
                    <a:pt x="0" y="19343"/>
                  </a:lnTo>
                  <a:cubicBezTo>
                    <a:pt x="0" y="19343"/>
                    <a:pt x="5481" y="21600"/>
                    <a:pt x="5158" y="19666"/>
                  </a:cubicBezTo>
                  <a:cubicBezTo>
                    <a:pt x="4836" y="17731"/>
                    <a:pt x="4836" y="14185"/>
                    <a:pt x="7415" y="14507"/>
                  </a:cubicBezTo>
                  <a:cubicBezTo>
                    <a:pt x="9994" y="14830"/>
                    <a:pt x="12573" y="14830"/>
                    <a:pt x="12573" y="14830"/>
                  </a:cubicBezTo>
                  <a:lnTo>
                    <a:pt x="12251" y="10316"/>
                  </a:lnTo>
                  <a:lnTo>
                    <a:pt x="18699" y="9672"/>
                  </a:lnTo>
                  <a:lnTo>
                    <a:pt x="21600" y="4836"/>
                  </a:lnTo>
                  <a:lnTo>
                    <a:pt x="15475" y="0"/>
                  </a:lnTo>
                  <a:lnTo>
                    <a:pt x="12251" y="1290"/>
                  </a:lnTo>
                  <a:cubicBezTo>
                    <a:pt x="12251" y="1290"/>
                    <a:pt x="7737" y="967"/>
                    <a:pt x="7737" y="96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0" name="Shape"/>
            <p:cNvSpPr/>
            <p:nvPr/>
          </p:nvSpPr>
          <p:spPr>
            <a:xfrm>
              <a:off x="15906229" y="9826999"/>
              <a:ext cx="88776" cy="7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3142"/>
                  </a:moveTo>
                  <a:lnTo>
                    <a:pt x="16457" y="0"/>
                  </a:lnTo>
                  <a:lnTo>
                    <a:pt x="10629" y="0"/>
                  </a:lnTo>
                  <a:lnTo>
                    <a:pt x="10286" y="6284"/>
                  </a:lnTo>
                  <a:lnTo>
                    <a:pt x="5143" y="8640"/>
                  </a:lnTo>
                  <a:lnTo>
                    <a:pt x="7200" y="14924"/>
                  </a:lnTo>
                  <a:lnTo>
                    <a:pt x="2400" y="13745"/>
                  </a:lnTo>
                  <a:lnTo>
                    <a:pt x="0" y="9818"/>
                  </a:lnTo>
                  <a:lnTo>
                    <a:pt x="343" y="16495"/>
                  </a:lnTo>
                  <a:lnTo>
                    <a:pt x="5829" y="21600"/>
                  </a:lnTo>
                  <a:lnTo>
                    <a:pt x="11657" y="19244"/>
                  </a:lnTo>
                  <a:lnTo>
                    <a:pt x="14400" y="12175"/>
                  </a:lnTo>
                  <a:lnTo>
                    <a:pt x="17486" y="10211"/>
                  </a:lnTo>
                  <a:lnTo>
                    <a:pt x="21600" y="5891"/>
                  </a:lnTo>
                  <a:cubicBezTo>
                    <a:pt x="21600" y="5891"/>
                    <a:pt x="19200" y="3142"/>
                    <a:pt x="19200" y="31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1" name="Shape"/>
            <p:cNvSpPr/>
            <p:nvPr/>
          </p:nvSpPr>
          <p:spPr>
            <a:xfrm>
              <a:off x="17033533" y="10033085"/>
              <a:ext cx="93004" cy="89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436" y="11127"/>
                  </a:lnTo>
                  <a:lnTo>
                    <a:pt x="20945" y="21600"/>
                  </a:lnTo>
                  <a:lnTo>
                    <a:pt x="21600" y="11127"/>
                  </a:lnTo>
                  <a:lnTo>
                    <a:pt x="15055" y="4582"/>
                  </a:lnTo>
                  <a:cubicBezTo>
                    <a:pt x="15055" y="45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2" name="Shape"/>
            <p:cNvSpPr/>
            <p:nvPr/>
          </p:nvSpPr>
          <p:spPr>
            <a:xfrm>
              <a:off x="14745110" y="5889691"/>
              <a:ext cx="512924" cy="177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5"/>
                  </a:moveTo>
                  <a:lnTo>
                    <a:pt x="949" y="7715"/>
                  </a:lnTo>
                  <a:lnTo>
                    <a:pt x="949" y="4628"/>
                  </a:lnTo>
                  <a:lnTo>
                    <a:pt x="2769" y="2645"/>
                  </a:lnTo>
                  <a:lnTo>
                    <a:pt x="4431" y="1984"/>
                  </a:lnTo>
                  <a:lnTo>
                    <a:pt x="5617" y="0"/>
                  </a:lnTo>
                  <a:lnTo>
                    <a:pt x="6804" y="221"/>
                  </a:lnTo>
                  <a:lnTo>
                    <a:pt x="8466" y="1103"/>
                  </a:lnTo>
                  <a:lnTo>
                    <a:pt x="9495" y="3306"/>
                  </a:lnTo>
                  <a:cubicBezTo>
                    <a:pt x="9495" y="3306"/>
                    <a:pt x="10127" y="1985"/>
                    <a:pt x="10365" y="2425"/>
                  </a:cubicBezTo>
                  <a:cubicBezTo>
                    <a:pt x="10602" y="2866"/>
                    <a:pt x="11235" y="6172"/>
                    <a:pt x="11235" y="6172"/>
                  </a:cubicBezTo>
                  <a:lnTo>
                    <a:pt x="13055" y="5731"/>
                  </a:lnTo>
                  <a:lnTo>
                    <a:pt x="14162" y="7715"/>
                  </a:lnTo>
                  <a:lnTo>
                    <a:pt x="15666" y="11461"/>
                  </a:lnTo>
                  <a:lnTo>
                    <a:pt x="17011" y="12563"/>
                  </a:lnTo>
                  <a:lnTo>
                    <a:pt x="19147" y="14106"/>
                  </a:lnTo>
                  <a:lnTo>
                    <a:pt x="18514" y="16310"/>
                  </a:lnTo>
                  <a:lnTo>
                    <a:pt x="20492" y="16310"/>
                  </a:lnTo>
                  <a:lnTo>
                    <a:pt x="21521" y="16972"/>
                  </a:lnTo>
                  <a:lnTo>
                    <a:pt x="21600" y="18734"/>
                  </a:lnTo>
                  <a:lnTo>
                    <a:pt x="20413" y="21379"/>
                  </a:lnTo>
                  <a:lnTo>
                    <a:pt x="18119" y="21600"/>
                  </a:lnTo>
                  <a:lnTo>
                    <a:pt x="14558" y="20497"/>
                  </a:lnTo>
                  <a:lnTo>
                    <a:pt x="15824" y="17852"/>
                  </a:lnTo>
                  <a:lnTo>
                    <a:pt x="14796" y="16310"/>
                  </a:lnTo>
                  <a:lnTo>
                    <a:pt x="13530" y="15869"/>
                  </a:lnTo>
                  <a:lnTo>
                    <a:pt x="12738" y="11902"/>
                  </a:lnTo>
                  <a:lnTo>
                    <a:pt x="11789" y="10139"/>
                  </a:lnTo>
                  <a:lnTo>
                    <a:pt x="10286" y="10139"/>
                  </a:lnTo>
                  <a:lnTo>
                    <a:pt x="8387" y="7715"/>
                  </a:lnTo>
                  <a:lnTo>
                    <a:pt x="7279" y="7715"/>
                  </a:lnTo>
                  <a:lnTo>
                    <a:pt x="5459" y="5510"/>
                  </a:lnTo>
                  <a:lnTo>
                    <a:pt x="6092" y="4409"/>
                  </a:lnTo>
                  <a:lnTo>
                    <a:pt x="5697" y="3748"/>
                  </a:lnTo>
                  <a:lnTo>
                    <a:pt x="3956" y="4409"/>
                  </a:lnTo>
                  <a:lnTo>
                    <a:pt x="3006" y="6833"/>
                  </a:lnTo>
                  <a:lnTo>
                    <a:pt x="1820" y="7494"/>
                  </a:lnTo>
                  <a:lnTo>
                    <a:pt x="712" y="9918"/>
                  </a:lnTo>
                  <a:cubicBezTo>
                    <a:pt x="712" y="9918"/>
                    <a:pt x="0" y="8155"/>
                    <a:pt x="0" y="815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3" name="Shape"/>
            <p:cNvSpPr/>
            <p:nvPr/>
          </p:nvSpPr>
          <p:spPr>
            <a:xfrm>
              <a:off x="14824020" y="5965618"/>
              <a:ext cx="28184" cy="2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0"/>
                  </a:moveTo>
                  <a:lnTo>
                    <a:pt x="0" y="21600"/>
                  </a:lnTo>
                  <a:lnTo>
                    <a:pt x="15837" y="19807"/>
                  </a:lnTo>
                  <a:lnTo>
                    <a:pt x="21600" y="3607"/>
                  </a:lnTo>
                  <a:cubicBezTo>
                    <a:pt x="21600" y="3607"/>
                    <a:pt x="4320" y="0"/>
                    <a:pt x="43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4" name="Shape"/>
            <p:cNvSpPr/>
            <p:nvPr/>
          </p:nvSpPr>
          <p:spPr>
            <a:xfrm>
              <a:off x="15060755" y="6139163"/>
              <a:ext cx="105223" cy="4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392"/>
                  </a:moveTo>
                  <a:lnTo>
                    <a:pt x="16199" y="2817"/>
                  </a:lnTo>
                  <a:lnTo>
                    <a:pt x="7329" y="0"/>
                  </a:lnTo>
                  <a:lnTo>
                    <a:pt x="0" y="2817"/>
                  </a:lnTo>
                  <a:lnTo>
                    <a:pt x="6172" y="12208"/>
                  </a:lnTo>
                  <a:lnTo>
                    <a:pt x="5785" y="21600"/>
                  </a:lnTo>
                  <a:lnTo>
                    <a:pt x="14271" y="16901"/>
                  </a:lnTo>
                  <a:cubicBezTo>
                    <a:pt x="14271" y="16901"/>
                    <a:pt x="21600" y="9392"/>
                    <a:pt x="21600" y="93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5" name="Shape"/>
            <p:cNvSpPr/>
            <p:nvPr/>
          </p:nvSpPr>
          <p:spPr>
            <a:xfrm>
              <a:off x="15252396" y="6063236"/>
              <a:ext cx="139031" cy="8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883"/>
                  </a:moveTo>
                  <a:lnTo>
                    <a:pt x="20432" y="5290"/>
                  </a:lnTo>
                  <a:lnTo>
                    <a:pt x="19849" y="9257"/>
                  </a:lnTo>
                  <a:lnTo>
                    <a:pt x="20141" y="12785"/>
                  </a:lnTo>
                  <a:lnTo>
                    <a:pt x="21600" y="13666"/>
                  </a:lnTo>
                  <a:lnTo>
                    <a:pt x="20432" y="15430"/>
                  </a:lnTo>
                  <a:lnTo>
                    <a:pt x="19849" y="21600"/>
                  </a:lnTo>
                  <a:lnTo>
                    <a:pt x="16929" y="20278"/>
                  </a:lnTo>
                  <a:lnTo>
                    <a:pt x="12551" y="21158"/>
                  </a:lnTo>
                  <a:lnTo>
                    <a:pt x="9340" y="19397"/>
                  </a:lnTo>
                  <a:lnTo>
                    <a:pt x="4962" y="18955"/>
                  </a:lnTo>
                  <a:lnTo>
                    <a:pt x="4962" y="21158"/>
                  </a:lnTo>
                  <a:lnTo>
                    <a:pt x="2918" y="18074"/>
                  </a:lnTo>
                  <a:lnTo>
                    <a:pt x="0" y="17191"/>
                  </a:lnTo>
                  <a:cubicBezTo>
                    <a:pt x="0" y="17191"/>
                    <a:pt x="583" y="14988"/>
                    <a:pt x="1459" y="14988"/>
                  </a:cubicBezTo>
                  <a:cubicBezTo>
                    <a:pt x="2335" y="14988"/>
                    <a:pt x="7589" y="15430"/>
                    <a:pt x="7589" y="15430"/>
                  </a:cubicBezTo>
                  <a:lnTo>
                    <a:pt x="12551" y="16310"/>
                  </a:lnTo>
                  <a:lnTo>
                    <a:pt x="15470" y="14988"/>
                  </a:lnTo>
                  <a:lnTo>
                    <a:pt x="14302" y="12343"/>
                  </a:lnTo>
                  <a:lnTo>
                    <a:pt x="13426" y="6173"/>
                  </a:lnTo>
                  <a:lnTo>
                    <a:pt x="11675" y="3967"/>
                  </a:lnTo>
                  <a:lnTo>
                    <a:pt x="7296" y="2206"/>
                  </a:lnTo>
                  <a:lnTo>
                    <a:pt x="8465" y="0"/>
                  </a:lnTo>
                  <a:lnTo>
                    <a:pt x="12551" y="0"/>
                  </a:lnTo>
                  <a:lnTo>
                    <a:pt x="16929" y="2645"/>
                  </a:lnTo>
                  <a:cubicBezTo>
                    <a:pt x="16929" y="2645"/>
                    <a:pt x="19849" y="883"/>
                    <a:pt x="19849" y="8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6" name="Shape"/>
            <p:cNvSpPr/>
            <p:nvPr/>
          </p:nvSpPr>
          <p:spPr>
            <a:xfrm>
              <a:off x="15376399" y="6063236"/>
              <a:ext cx="180369" cy="11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20185"/>
                  </a:moveTo>
                  <a:lnTo>
                    <a:pt x="3151" y="21600"/>
                  </a:lnTo>
                  <a:lnTo>
                    <a:pt x="4950" y="16643"/>
                  </a:lnTo>
                  <a:lnTo>
                    <a:pt x="8100" y="14518"/>
                  </a:lnTo>
                  <a:cubicBezTo>
                    <a:pt x="8100" y="14518"/>
                    <a:pt x="6526" y="16645"/>
                    <a:pt x="7876" y="16998"/>
                  </a:cubicBezTo>
                  <a:cubicBezTo>
                    <a:pt x="9226" y="17351"/>
                    <a:pt x="12601" y="16643"/>
                    <a:pt x="12601" y="16643"/>
                  </a:cubicBezTo>
                  <a:lnTo>
                    <a:pt x="15301" y="13811"/>
                  </a:lnTo>
                  <a:lnTo>
                    <a:pt x="17775" y="14518"/>
                  </a:lnTo>
                  <a:lnTo>
                    <a:pt x="19351" y="16643"/>
                  </a:lnTo>
                  <a:lnTo>
                    <a:pt x="21600" y="12039"/>
                  </a:lnTo>
                  <a:lnTo>
                    <a:pt x="19800" y="7082"/>
                  </a:lnTo>
                  <a:lnTo>
                    <a:pt x="14175" y="7082"/>
                  </a:lnTo>
                  <a:lnTo>
                    <a:pt x="12601" y="2832"/>
                  </a:lnTo>
                  <a:lnTo>
                    <a:pt x="9675" y="353"/>
                  </a:lnTo>
                  <a:lnTo>
                    <a:pt x="5176" y="353"/>
                  </a:lnTo>
                  <a:lnTo>
                    <a:pt x="2250" y="1062"/>
                  </a:lnTo>
                  <a:lnTo>
                    <a:pt x="0" y="0"/>
                  </a:lnTo>
                  <a:lnTo>
                    <a:pt x="675" y="4602"/>
                  </a:lnTo>
                  <a:lnTo>
                    <a:pt x="0" y="8499"/>
                  </a:lnTo>
                  <a:lnTo>
                    <a:pt x="675" y="12039"/>
                  </a:lnTo>
                  <a:lnTo>
                    <a:pt x="225" y="17705"/>
                  </a:lnTo>
                  <a:cubicBezTo>
                    <a:pt x="225" y="17705"/>
                    <a:pt x="900" y="20185"/>
                    <a:pt x="900" y="201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7" name="Shape"/>
            <p:cNvSpPr/>
            <p:nvPr/>
          </p:nvSpPr>
          <p:spPr>
            <a:xfrm>
              <a:off x="11261747" y="6052390"/>
              <a:ext cx="47911" cy="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850"/>
                  </a:lnTo>
                  <a:lnTo>
                    <a:pt x="2541" y="21600"/>
                  </a:lnTo>
                  <a:lnTo>
                    <a:pt x="15247" y="15750"/>
                  </a:lnTo>
                  <a:lnTo>
                    <a:pt x="21600" y="9450"/>
                  </a:lnTo>
                  <a:lnTo>
                    <a:pt x="16518" y="3600"/>
                  </a:lnTo>
                  <a:cubicBezTo>
                    <a:pt x="16518" y="3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8" name="Shape"/>
            <p:cNvSpPr/>
            <p:nvPr/>
          </p:nvSpPr>
          <p:spPr>
            <a:xfrm>
              <a:off x="11227926" y="6019849"/>
              <a:ext cx="40865" cy="2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938" y="21600"/>
                  </a:lnTo>
                  <a:lnTo>
                    <a:pt x="21600" y="14400"/>
                  </a:lnTo>
                  <a:lnTo>
                    <a:pt x="14152" y="0"/>
                  </a:lnTo>
                  <a:cubicBezTo>
                    <a:pt x="1415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9" name="Shape"/>
            <p:cNvSpPr/>
            <p:nvPr/>
          </p:nvSpPr>
          <p:spPr>
            <a:xfrm>
              <a:off x="11149016" y="5976465"/>
              <a:ext cx="22547" cy="2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lnTo>
                    <a:pt x="12150" y="21600"/>
                  </a:lnTo>
                  <a:lnTo>
                    <a:pt x="21600" y="10286"/>
                  </a:lnTo>
                  <a:lnTo>
                    <a:pt x="16200" y="0"/>
                  </a:lnTo>
                  <a:cubicBezTo>
                    <a:pt x="16200" y="0"/>
                    <a:pt x="0" y="3086"/>
                    <a:pt x="0" y="308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0" name="Shape"/>
            <p:cNvSpPr/>
            <p:nvPr/>
          </p:nvSpPr>
          <p:spPr>
            <a:xfrm>
              <a:off x="11194110" y="5998157"/>
              <a:ext cx="25365" cy="2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60"/>
                  </a:moveTo>
                  <a:lnTo>
                    <a:pt x="21600" y="21600"/>
                  </a:lnTo>
                  <a:lnTo>
                    <a:pt x="20400" y="0"/>
                  </a:lnTo>
                  <a:lnTo>
                    <a:pt x="3600" y="2880"/>
                  </a:lnTo>
                  <a:cubicBezTo>
                    <a:pt x="3600" y="2880"/>
                    <a:pt x="0" y="20160"/>
                    <a:pt x="0" y="201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1" name="Shape"/>
            <p:cNvSpPr/>
            <p:nvPr/>
          </p:nvSpPr>
          <p:spPr>
            <a:xfrm>
              <a:off x="11070104" y="5954771"/>
              <a:ext cx="34897" cy="2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4" h="21600" extrusionOk="0">
                  <a:moveTo>
                    <a:pt x="7533" y="0"/>
                  </a:moveTo>
                  <a:cubicBezTo>
                    <a:pt x="7533" y="0"/>
                    <a:pt x="-2496" y="16800"/>
                    <a:pt x="590" y="18000"/>
                  </a:cubicBezTo>
                  <a:cubicBezTo>
                    <a:pt x="3675" y="19200"/>
                    <a:pt x="16018" y="21600"/>
                    <a:pt x="16018" y="21600"/>
                  </a:cubicBezTo>
                  <a:lnTo>
                    <a:pt x="19104" y="9600"/>
                  </a:lnTo>
                  <a:cubicBezTo>
                    <a:pt x="19104" y="9600"/>
                    <a:pt x="7533" y="0"/>
                    <a:pt x="753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2" name="Shape"/>
            <p:cNvSpPr/>
            <p:nvPr/>
          </p:nvSpPr>
          <p:spPr>
            <a:xfrm>
              <a:off x="9733375" y="2169315"/>
              <a:ext cx="2831412" cy="202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0" y="2368"/>
                  </a:moveTo>
                  <a:lnTo>
                    <a:pt x="16641" y="1964"/>
                  </a:lnTo>
                  <a:lnTo>
                    <a:pt x="16082" y="1675"/>
                  </a:lnTo>
                  <a:lnTo>
                    <a:pt x="15738" y="2079"/>
                  </a:lnTo>
                  <a:lnTo>
                    <a:pt x="15136" y="1617"/>
                  </a:lnTo>
                  <a:lnTo>
                    <a:pt x="14147" y="1386"/>
                  </a:lnTo>
                  <a:lnTo>
                    <a:pt x="13545" y="1386"/>
                  </a:lnTo>
                  <a:lnTo>
                    <a:pt x="13115" y="1155"/>
                  </a:lnTo>
                  <a:lnTo>
                    <a:pt x="13072" y="751"/>
                  </a:lnTo>
                  <a:lnTo>
                    <a:pt x="12556" y="751"/>
                  </a:lnTo>
                  <a:lnTo>
                    <a:pt x="12126" y="462"/>
                  </a:lnTo>
                  <a:lnTo>
                    <a:pt x="11954" y="404"/>
                  </a:lnTo>
                  <a:lnTo>
                    <a:pt x="11696" y="58"/>
                  </a:lnTo>
                  <a:lnTo>
                    <a:pt x="11309" y="0"/>
                  </a:lnTo>
                  <a:lnTo>
                    <a:pt x="11094" y="404"/>
                  </a:lnTo>
                  <a:lnTo>
                    <a:pt x="10492" y="693"/>
                  </a:lnTo>
                  <a:lnTo>
                    <a:pt x="10062" y="982"/>
                  </a:lnTo>
                  <a:lnTo>
                    <a:pt x="9804" y="1617"/>
                  </a:lnTo>
                  <a:lnTo>
                    <a:pt x="9374" y="1733"/>
                  </a:lnTo>
                  <a:lnTo>
                    <a:pt x="9116" y="2483"/>
                  </a:lnTo>
                  <a:lnTo>
                    <a:pt x="9030" y="3176"/>
                  </a:lnTo>
                  <a:lnTo>
                    <a:pt x="8600" y="3581"/>
                  </a:lnTo>
                  <a:lnTo>
                    <a:pt x="7998" y="3638"/>
                  </a:lnTo>
                  <a:lnTo>
                    <a:pt x="7783" y="4158"/>
                  </a:lnTo>
                  <a:lnTo>
                    <a:pt x="8213" y="4794"/>
                  </a:lnTo>
                  <a:lnTo>
                    <a:pt x="8643" y="5198"/>
                  </a:lnTo>
                  <a:lnTo>
                    <a:pt x="8944" y="5891"/>
                  </a:lnTo>
                  <a:lnTo>
                    <a:pt x="9288" y="6064"/>
                  </a:lnTo>
                  <a:lnTo>
                    <a:pt x="9589" y="6180"/>
                  </a:lnTo>
                  <a:cubicBezTo>
                    <a:pt x="9589" y="6180"/>
                    <a:pt x="9546" y="6526"/>
                    <a:pt x="9675" y="6526"/>
                  </a:cubicBezTo>
                  <a:cubicBezTo>
                    <a:pt x="9804" y="6526"/>
                    <a:pt x="10019" y="6468"/>
                    <a:pt x="10019" y="6468"/>
                  </a:cubicBezTo>
                  <a:lnTo>
                    <a:pt x="9976" y="7104"/>
                  </a:lnTo>
                  <a:lnTo>
                    <a:pt x="9632" y="6873"/>
                  </a:lnTo>
                  <a:cubicBezTo>
                    <a:pt x="9632" y="6873"/>
                    <a:pt x="9761" y="7104"/>
                    <a:pt x="9632" y="7104"/>
                  </a:cubicBezTo>
                  <a:cubicBezTo>
                    <a:pt x="9503" y="7104"/>
                    <a:pt x="9073" y="7104"/>
                    <a:pt x="9073" y="7104"/>
                  </a:cubicBezTo>
                  <a:lnTo>
                    <a:pt x="8815" y="7104"/>
                  </a:lnTo>
                  <a:lnTo>
                    <a:pt x="8858" y="6642"/>
                  </a:lnTo>
                  <a:lnTo>
                    <a:pt x="8471" y="6699"/>
                  </a:lnTo>
                  <a:lnTo>
                    <a:pt x="8170" y="6988"/>
                  </a:lnTo>
                  <a:lnTo>
                    <a:pt x="7955" y="7277"/>
                  </a:lnTo>
                  <a:lnTo>
                    <a:pt x="7611" y="7623"/>
                  </a:lnTo>
                  <a:lnTo>
                    <a:pt x="7310" y="7854"/>
                  </a:lnTo>
                  <a:lnTo>
                    <a:pt x="7826" y="8547"/>
                  </a:lnTo>
                  <a:lnTo>
                    <a:pt x="7955" y="9010"/>
                  </a:lnTo>
                  <a:lnTo>
                    <a:pt x="8256" y="9183"/>
                  </a:lnTo>
                  <a:lnTo>
                    <a:pt x="8944" y="9067"/>
                  </a:lnTo>
                  <a:lnTo>
                    <a:pt x="9245" y="9298"/>
                  </a:lnTo>
                  <a:lnTo>
                    <a:pt x="9890" y="9010"/>
                  </a:lnTo>
                  <a:lnTo>
                    <a:pt x="9804" y="9356"/>
                  </a:lnTo>
                  <a:lnTo>
                    <a:pt x="9976" y="9645"/>
                  </a:lnTo>
                  <a:lnTo>
                    <a:pt x="9847" y="10165"/>
                  </a:lnTo>
                  <a:lnTo>
                    <a:pt x="9460" y="10338"/>
                  </a:lnTo>
                  <a:lnTo>
                    <a:pt x="8987" y="10800"/>
                  </a:lnTo>
                  <a:lnTo>
                    <a:pt x="8686" y="10742"/>
                  </a:lnTo>
                  <a:lnTo>
                    <a:pt x="8385" y="11204"/>
                  </a:lnTo>
                  <a:cubicBezTo>
                    <a:pt x="8385" y="11204"/>
                    <a:pt x="8385" y="11204"/>
                    <a:pt x="8256" y="11551"/>
                  </a:cubicBezTo>
                  <a:cubicBezTo>
                    <a:pt x="8127" y="11897"/>
                    <a:pt x="7912" y="12186"/>
                    <a:pt x="7912" y="12186"/>
                  </a:cubicBezTo>
                  <a:lnTo>
                    <a:pt x="7912" y="12994"/>
                  </a:lnTo>
                  <a:lnTo>
                    <a:pt x="8256" y="12994"/>
                  </a:lnTo>
                  <a:lnTo>
                    <a:pt x="8471" y="13283"/>
                  </a:lnTo>
                  <a:lnTo>
                    <a:pt x="8342" y="13457"/>
                  </a:lnTo>
                  <a:lnTo>
                    <a:pt x="7740" y="13572"/>
                  </a:lnTo>
                  <a:lnTo>
                    <a:pt x="7525" y="13861"/>
                  </a:lnTo>
                  <a:lnTo>
                    <a:pt x="8027" y="14207"/>
                  </a:lnTo>
                  <a:lnTo>
                    <a:pt x="8213" y="13880"/>
                  </a:lnTo>
                  <a:lnTo>
                    <a:pt x="8213" y="13553"/>
                  </a:lnTo>
                  <a:lnTo>
                    <a:pt x="8342" y="13572"/>
                  </a:lnTo>
                  <a:lnTo>
                    <a:pt x="8428" y="13745"/>
                  </a:lnTo>
                  <a:lnTo>
                    <a:pt x="8585" y="13919"/>
                  </a:lnTo>
                  <a:lnTo>
                    <a:pt x="8858" y="14246"/>
                  </a:lnTo>
                  <a:lnTo>
                    <a:pt x="9245" y="14207"/>
                  </a:lnTo>
                  <a:lnTo>
                    <a:pt x="9359" y="13919"/>
                  </a:lnTo>
                  <a:lnTo>
                    <a:pt x="9574" y="14111"/>
                  </a:lnTo>
                  <a:lnTo>
                    <a:pt x="9603" y="14496"/>
                  </a:lnTo>
                  <a:lnTo>
                    <a:pt x="9474" y="14823"/>
                  </a:lnTo>
                  <a:lnTo>
                    <a:pt x="9646" y="15208"/>
                  </a:lnTo>
                  <a:lnTo>
                    <a:pt x="9617" y="15420"/>
                  </a:lnTo>
                  <a:lnTo>
                    <a:pt x="10076" y="15035"/>
                  </a:lnTo>
                  <a:lnTo>
                    <a:pt x="10234" y="15208"/>
                  </a:lnTo>
                  <a:lnTo>
                    <a:pt x="10549" y="15228"/>
                  </a:lnTo>
                  <a:lnTo>
                    <a:pt x="10649" y="15651"/>
                  </a:lnTo>
                  <a:lnTo>
                    <a:pt x="10836" y="15093"/>
                  </a:lnTo>
                  <a:lnTo>
                    <a:pt x="10950" y="15324"/>
                  </a:lnTo>
                  <a:lnTo>
                    <a:pt x="11395" y="15055"/>
                  </a:lnTo>
                  <a:lnTo>
                    <a:pt x="11165" y="15517"/>
                  </a:lnTo>
                  <a:lnTo>
                    <a:pt x="11151" y="15863"/>
                  </a:lnTo>
                  <a:lnTo>
                    <a:pt x="11094" y="16325"/>
                  </a:lnTo>
                  <a:lnTo>
                    <a:pt x="10864" y="16614"/>
                  </a:lnTo>
                  <a:lnTo>
                    <a:pt x="10707" y="16922"/>
                  </a:lnTo>
                  <a:lnTo>
                    <a:pt x="10692" y="17057"/>
                  </a:lnTo>
                  <a:lnTo>
                    <a:pt x="10477" y="17114"/>
                  </a:lnTo>
                  <a:lnTo>
                    <a:pt x="10148" y="17442"/>
                  </a:lnTo>
                  <a:cubicBezTo>
                    <a:pt x="10148" y="17442"/>
                    <a:pt x="10033" y="17711"/>
                    <a:pt x="10033" y="17788"/>
                  </a:cubicBezTo>
                  <a:cubicBezTo>
                    <a:pt x="10033" y="17865"/>
                    <a:pt x="10062" y="17942"/>
                    <a:pt x="10062" y="17942"/>
                  </a:cubicBezTo>
                  <a:lnTo>
                    <a:pt x="9875" y="17961"/>
                  </a:lnTo>
                  <a:lnTo>
                    <a:pt x="9832" y="17884"/>
                  </a:lnTo>
                  <a:lnTo>
                    <a:pt x="9460" y="17923"/>
                  </a:lnTo>
                  <a:lnTo>
                    <a:pt x="9345" y="18250"/>
                  </a:lnTo>
                  <a:lnTo>
                    <a:pt x="9173" y="18481"/>
                  </a:lnTo>
                  <a:cubicBezTo>
                    <a:pt x="9173" y="18481"/>
                    <a:pt x="9015" y="18481"/>
                    <a:pt x="9015" y="18539"/>
                  </a:cubicBezTo>
                  <a:cubicBezTo>
                    <a:pt x="9015" y="18597"/>
                    <a:pt x="9001" y="18789"/>
                    <a:pt x="9001" y="18789"/>
                  </a:cubicBezTo>
                  <a:lnTo>
                    <a:pt x="8843" y="18712"/>
                  </a:lnTo>
                  <a:lnTo>
                    <a:pt x="8571" y="18866"/>
                  </a:lnTo>
                  <a:lnTo>
                    <a:pt x="8471" y="19078"/>
                  </a:lnTo>
                  <a:lnTo>
                    <a:pt x="8084" y="19386"/>
                  </a:lnTo>
                  <a:lnTo>
                    <a:pt x="7783" y="19598"/>
                  </a:lnTo>
                  <a:lnTo>
                    <a:pt x="7539" y="19655"/>
                  </a:lnTo>
                  <a:lnTo>
                    <a:pt x="7597" y="19771"/>
                  </a:lnTo>
                  <a:lnTo>
                    <a:pt x="7453" y="20021"/>
                  </a:lnTo>
                  <a:lnTo>
                    <a:pt x="7281" y="19944"/>
                  </a:lnTo>
                  <a:lnTo>
                    <a:pt x="6966" y="20271"/>
                  </a:lnTo>
                  <a:lnTo>
                    <a:pt x="6694" y="20464"/>
                  </a:lnTo>
                  <a:lnTo>
                    <a:pt x="6292" y="20522"/>
                  </a:lnTo>
                  <a:lnTo>
                    <a:pt x="5518" y="21061"/>
                  </a:lnTo>
                  <a:lnTo>
                    <a:pt x="5146" y="21080"/>
                  </a:lnTo>
                  <a:lnTo>
                    <a:pt x="4959" y="20868"/>
                  </a:lnTo>
                  <a:lnTo>
                    <a:pt x="4787" y="21042"/>
                  </a:lnTo>
                  <a:lnTo>
                    <a:pt x="4630" y="21061"/>
                  </a:lnTo>
                  <a:lnTo>
                    <a:pt x="4329" y="21138"/>
                  </a:lnTo>
                  <a:lnTo>
                    <a:pt x="4114" y="21157"/>
                  </a:lnTo>
                  <a:lnTo>
                    <a:pt x="3999" y="21273"/>
                  </a:lnTo>
                  <a:lnTo>
                    <a:pt x="3841" y="21253"/>
                  </a:lnTo>
                  <a:lnTo>
                    <a:pt x="3512" y="21234"/>
                  </a:lnTo>
                  <a:lnTo>
                    <a:pt x="3555" y="21388"/>
                  </a:lnTo>
                  <a:lnTo>
                    <a:pt x="3153" y="21330"/>
                  </a:lnTo>
                  <a:lnTo>
                    <a:pt x="2623" y="21196"/>
                  </a:lnTo>
                  <a:lnTo>
                    <a:pt x="2293" y="21196"/>
                  </a:lnTo>
                  <a:lnTo>
                    <a:pt x="1878" y="21176"/>
                  </a:lnTo>
                  <a:lnTo>
                    <a:pt x="373" y="20522"/>
                  </a:lnTo>
                  <a:lnTo>
                    <a:pt x="115" y="20348"/>
                  </a:lnTo>
                  <a:lnTo>
                    <a:pt x="0" y="20426"/>
                  </a:lnTo>
                  <a:lnTo>
                    <a:pt x="57" y="20599"/>
                  </a:lnTo>
                  <a:lnTo>
                    <a:pt x="401" y="20599"/>
                  </a:lnTo>
                  <a:lnTo>
                    <a:pt x="1763" y="21234"/>
                  </a:lnTo>
                  <a:lnTo>
                    <a:pt x="1820" y="21369"/>
                  </a:lnTo>
                  <a:lnTo>
                    <a:pt x="2007" y="21253"/>
                  </a:lnTo>
                  <a:lnTo>
                    <a:pt x="2508" y="21273"/>
                  </a:lnTo>
                  <a:lnTo>
                    <a:pt x="3411" y="21465"/>
                  </a:lnTo>
                  <a:lnTo>
                    <a:pt x="3612" y="21581"/>
                  </a:lnTo>
                  <a:lnTo>
                    <a:pt x="3784" y="21427"/>
                  </a:lnTo>
                  <a:lnTo>
                    <a:pt x="3841" y="21331"/>
                  </a:lnTo>
                  <a:lnTo>
                    <a:pt x="4013" y="21369"/>
                  </a:lnTo>
                  <a:lnTo>
                    <a:pt x="3956" y="21600"/>
                  </a:lnTo>
                  <a:lnTo>
                    <a:pt x="4157" y="21388"/>
                  </a:lnTo>
                  <a:lnTo>
                    <a:pt x="4142" y="21234"/>
                  </a:lnTo>
                  <a:lnTo>
                    <a:pt x="4587" y="21177"/>
                  </a:lnTo>
                  <a:lnTo>
                    <a:pt x="4773" y="21215"/>
                  </a:lnTo>
                  <a:lnTo>
                    <a:pt x="4988" y="21100"/>
                  </a:lnTo>
                  <a:lnTo>
                    <a:pt x="5031" y="21080"/>
                  </a:lnTo>
                  <a:lnTo>
                    <a:pt x="5045" y="21215"/>
                  </a:lnTo>
                  <a:lnTo>
                    <a:pt x="5389" y="21215"/>
                  </a:lnTo>
                  <a:lnTo>
                    <a:pt x="5432" y="21119"/>
                  </a:lnTo>
                  <a:lnTo>
                    <a:pt x="6034" y="20868"/>
                  </a:lnTo>
                  <a:lnTo>
                    <a:pt x="6206" y="20676"/>
                  </a:lnTo>
                  <a:lnTo>
                    <a:pt x="6278" y="20791"/>
                  </a:lnTo>
                  <a:lnTo>
                    <a:pt x="6436" y="20560"/>
                  </a:lnTo>
                  <a:lnTo>
                    <a:pt x="6622" y="20599"/>
                  </a:lnTo>
                  <a:lnTo>
                    <a:pt x="6823" y="20483"/>
                  </a:lnTo>
                  <a:lnTo>
                    <a:pt x="6894" y="20560"/>
                  </a:lnTo>
                  <a:lnTo>
                    <a:pt x="7152" y="20349"/>
                  </a:lnTo>
                  <a:lnTo>
                    <a:pt x="7353" y="20079"/>
                  </a:lnTo>
                  <a:lnTo>
                    <a:pt x="7353" y="20195"/>
                  </a:lnTo>
                  <a:lnTo>
                    <a:pt x="7625" y="20099"/>
                  </a:lnTo>
                  <a:lnTo>
                    <a:pt x="7869" y="19848"/>
                  </a:lnTo>
                  <a:lnTo>
                    <a:pt x="7912" y="19713"/>
                  </a:lnTo>
                  <a:lnTo>
                    <a:pt x="7912" y="19617"/>
                  </a:lnTo>
                  <a:lnTo>
                    <a:pt x="8041" y="19521"/>
                  </a:lnTo>
                  <a:lnTo>
                    <a:pt x="8242" y="19502"/>
                  </a:lnTo>
                  <a:lnTo>
                    <a:pt x="8285" y="19348"/>
                  </a:lnTo>
                  <a:lnTo>
                    <a:pt x="8471" y="19194"/>
                  </a:lnTo>
                  <a:lnTo>
                    <a:pt x="8600" y="19155"/>
                  </a:lnTo>
                  <a:lnTo>
                    <a:pt x="8743" y="18982"/>
                  </a:lnTo>
                  <a:lnTo>
                    <a:pt x="8958" y="19001"/>
                  </a:lnTo>
                  <a:lnTo>
                    <a:pt x="9030" y="18866"/>
                  </a:lnTo>
                  <a:lnTo>
                    <a:pt x="9101" y="18713"/>
                  </a:lnTo>
                  <a:lnTo>
                    <a:pt x="9216" y="18751"/>
                  </a:lnTo>
                  <a:lnTo>
                    <a:pt x="9302" y="18462"/>
                  </a:lnTo>
                  <a:lnTo>
                    <a:pt x="9388" y="18674"/>
                  </a:lnTo>
                  <a:lnTo>
                    <a:pt x="9560" y="18462"/>
                  </a:lnTo>
                  <a:lnTo>
                    <a:pt x="9703" y="18193"/>
                  </a:lnTo>
                  <a:lnTo>
                    <a:pt x="9804" y="18366"/>
                  </a:lnTo>
                  <a:lnTo>
                    <a:pt x="9947" y="18231"/>
                  </a:lnTo>
                  <a:lnTo>
                    <a:pt x="10248" y="18077"/>
                  </a:lnTo>
                  <a:lnTo>
                    <a:pt x="10406" y="17923"/>
                  </a:lnTo>
                  <a:lnTo>
                    <a:pt x="10377" y="18212"/>
                  </a:lnTo>
                  <a:lnTo>
                    <a:pt x="10621" y="17827"/>
                  </a:lnTo>
                  <a:lnTo>
                    <a:pt x="10950" y="17615"/>
                  </a:lnTo>
                  <a:lnTo>
                    <a:pt x="10907" y="17442"/>
                  </a:lnTo>
                  <a:lnTo>
                    <a:pt x="11108" y="17288"/>
                  </a:lnTo>
                  <a:lnTo>
                    <a:pt x="11309" y="17076"/>
                  </a:lnTo>
                  <a:lnTo>
                    <a:pt x="11524" y="16826"/>
                  </a:lnTo>
                  <a:lnTo>
                    <a:pt x="11624" y="16557"/>
                  </a:lnTo>
                  <a:lnTo>
                    <a:pt x="11739" y="16403"/>
                  </a:lnTo>
                  <a:cubicBezTo>
                    <a:pt x="11739" y="16403"/>
                    <a:pt x="11968" y="16172"/>
                    <a:pt x="12011" y="16114"/>
                  </a:cubicBezTo>
                  <a:cubicBezTo>
                    <a:pt x="12054" y="16056"/>
                    <a:pt x="12412" y="15690"/>
                    <a:pt x="12412" y="15690"/>
                  </a:cubicBezTo>
                  <a:lnTo>
                    <a:pt x="12513" y="15402"/>
                  </a:lnTo>
                  <a:lnTo>
                    <a:pt x="12771" y="15267"/>
                  </a:lnTo>
                  <a:lnTo>
                    <a:pt x="12728" y="15074"/>
                  </a:lnTo>
                  <a:lnTo>
                    <a:pt x="12441" y="14978"/>
                  </a:lnTo>
                  <a:lnTo>
                    <a:pt x="12599" y="14477"/>
                  </a:lnTo>
                  <a:lnTo>
                    <a:pt x="12785" y="14189"/>
                  </a:lnTo>
                  <a:lnTo>
                    <a:pt x="12928" y="14246"/>
                  </a:lnTo>
                  <a:lnTo>
                    <a:pt x="13043" y="13977"/>
                  </a:lnTo>
                  <a:lnTo>
                    <a:pt x="12914" y="13688"/>
                  </a:lnTo>
                  <a:lnTo>
                    <a:pt x="13100" y="13688"/>
                  </a:lnTo>
                  <a:lnTo>
                    <a:pt x="13344" y="13207"/>
                  </a:lnTo>
                  <a:lnTo>
                    <a:pt x="13502" y="12957"/>
                  </a:lnTo>
                  <a:cubicBezTo>
                    <a:pt x="13502" y="12957"/>
                    <a:pt x="13745" y="12880"/>
                    <a:pt x="13788" y="12880"/>
                  </a:cubicBezTo>
                  <a:cubicBezTo>
                    <a:pt x="13831" y="12880"/>
                    <a:pt x="14089" y="12957"/>
                    <a:pt x="14089" y="12957"/>
                  </a:cubicBezTo>
                  <a:lnTo>
                    <a:pt x="13932" y="13034"/>
                  </a:lnTo>
                  <a:lnTo>
                    <a:pt x="13774" y="12976"/>
                  </a:lnTo>
                  <a:lnTo>
                    <a:pt x="13559" y="13188"/>
                  </a:lnTo>
                  <a:lnTo>
                    <a:pt x="13444" y="13361"/>
                  </a:lnTo>
                  <a:lnTo>
                    <a:pt x="13545" y="13592"/>
                  </a:lnTo>
                  <a:lnTo>
                    <a:pt x="13473" y="13958"/>
                  </a:lnTo>
                  <a:lnTo>
                    <a:pt x="13315" y="14227"/>
                  </a:lnTo>
                  <a:lnTo>
                    <a:pt x="13401" y="14381"/>
                  </a:lnTo>
                  <a:lnTo>
                    <a:pt x="13631" y="14362"/>
                  </a:lnTo>
                  <a:lnTo>
                    <a:pt x="13416" y="14535"/>
                  </a:lnTo>
                  <a:lnTo>
                    <a:pt x="13287" y="14631"/>
                  </a:lnTo>
                  <a:lnTo>
                    <a:pt x="13358" y="14843"/>
                  </a:lnTo>
                  <a:lnTo>
                    <a:pt x="13702" y="14766"/>
                  </a:lnTo>
                  <a:lnTo>
                    <a:pt x="13932" y="14535"/>
                  </a:lnTo>
                  <a:lnTo>
                    <a:pt x="14075" y="14285"/>
                  </a:lnTo>
                  <a:lnTo>
                    <a:pt x="14362" y="13938"/>
                  </a:lnTo>
                  <a:lnTo>
                    <a:pt x="14448" y="14092"/>
                  </a:lnTo>
                  <a:lnTo>
                    <a:pt x="14720" y="13726"/>
                  </a:lnTo>
                  <a:lnTo>
                    <a:pt x="14749" y="13361"/>
                  </a:lnTo>
                  <a:lnTo>
                    <a:pt x="14577" y="13283"/>
                  </a:lnTo>
                  <a:lnTo>
                    <a:pt x="14591" y="13072"/>
                  </a:lnTo>
                  <a:lnTo>
                    <a:pt x="14835" y="12821"/>
                  </a:lnTo>
                  <a:cubicBezTo>
                    <a:pt x="14835" y="12821"/>
                    <a:pt x="14806" y="13091"/>
                    <a:pt x="14849" y="13052"/>
                  </a:cubicBezTo>
                  <a:cubicBezTo>
                    <a:pt x="14892" y="13014"/>
                    <a:pt x="15093" y="12956"/>
                    <a:pt x="15093" y="12956"/>
                  </a:cubicBezTo>
                  <a:lnTo>
                    <a:pt x="15322" y="12898"/>
                  </a:lnTo>
                  <a:lnTo>
                    <a:pt x="15265" y="13110"/>
                  </a:lnTo>
                  <a:lnTo>
                    <a:pt x="15480" y="13283"/>
                  </a:lnTo>
                  <a:lnTo>
                    <a:pt x="15250" y="13572"/>
                  </a:lnTo>
                  <a:lnTo>
                    <a:pt x="15537" y="13495"/>
                  </a:lnTo>
                  <a:lnTo>
                    <a:pt x="15795" y="13630"/>
                  </a:lnTo>
                  <a:lnTo>
                    <a:pt x="15996" y="13765"/>
                  </a:lnTo>
                  <a:lnTo>
                    <a:pt x="16268" y="13746"/>
                  </a:lnTo>
                  <a:lnTo>
                    <a:pt x="16254" y="13938"/>
                  </a:lnTo>
                  <a:lnTo>
                    <a:pt x="16813" y="13900"/>
                  </a:lnTo>
                  <a:lnTo>
                    <a:pt x="17171" y="13957"/>
                  </a:lnTo>
                  <a:lnTo>
                    <a:pt x="17329" y="14150"/>
                  </a:lnTo>
                  <a:lnTo>
                    <a:pt x="17759" y="14169"/>
                  </a:lnTo>
                  <a:lnTo>
                    <a:pt x="17959" y="14034"/>
                  </a:lnTo>
                  <a:lnTo>
                    <a:pt x="17873" y="14419"/>
                  </a:lnTo>
                  <a:lnTo>
                    <a:pt x="18203" y="14573"/>
                  </a:lnTo>
                  <a:lnTo>
                    <a:pt x="18404" y="14612"/>
                  </a:lnTo>
                  <a:lnTo>
                    <a:pt x="18518" y="14958"/>
                  </a:lnTo>
                  <a:lnTo>
                    <a:pt x="18690" y="15440"/>
                  </a:lnTo>
                  <a:lnTo>
                    <a:pt x="18920" y="15574"/>
                  </a:lnTo>
                  <a:lnTo>
                    <a:pt x="19120" y="15555"/>
                  </a:lnTo>
                  <a:lnTo>
                    <a:pt x="19192" y="15363"/>
                  </a:lnTo>
                  <a:lnTo>
                    <a:pt x="19034" y="15093"/>
                  </a:lnTo>
                  <a:lnTo>
                    <a:pt x="19307" y="15363"/>
                  </a:lnTo>
                  <a:lnTo>
                    <a:pt x="19421" y="15536"/>
                  </a:lnTo>
                  <a:lnTo>
                    <a:pt x="19565" y="15651"/>
                  </a:lnTo>
                  <a:lnTo>
                    <a:pt x="19479" y="14804"/>
                  </a:lnTo>
                  <a:lnTo>
                    <a:pt x="19579" y="15055"/>
                  </a:lnTo>
                  <a:lnTo>
                    <a:pt x="19780" y="15555"/>
                  </a:lnTo>
                  <a:lnTo>
                    <a:pt x="19937" y="15728"/>
                  </a:lnTo>
                  <a:lnTo>
                    <a:pt x="19765" y="15863"/>
                  </a:lnTo>
                  <a:lnTo>
                    <a:pt x="19608" y="15959"/>
                  </a:lnTo>
                  <a:lnTo>
                    <a:pt x="19307" y="15671"/>
                  </a:lnTo>
                  <a:lnTo>
                    <a:pt x="19135" y="15805"/>
                  </a:lnTo>
                  <a:lnTo>
                    <a:pt x="19264" y="16402"/>
                  </a:lnTo>
                  <a:lnTo>
                    <a:pt x="19407" y="16441"/>
                  </a:lnTo>
                  <a:lnTo>
                    <a:pt x="19507" y="16787"/>
                  </a:lnTo>
                  <a:lnTo>
                    <a:pt x="19737" y="17461"/>
                  </a:lnTo>
                  <a:lnTo>
                    <a:pt x="19722" y="16922"/>
                  </a:lnTo>
                  <a:lnTo>
                    <a:pt x="19636" y="16498"/>
                  </a:lnTo>
                  <a:lnTo>
                    <a:pt x="19364" y="16210"/>
                  </a:lnTo>
                  <a:lnTo>
                    <a:pt x="19665" y="16287"/>
                  </a:lnTo>
                  <a:lnTo>
                    <a:pt x="19651" y="16056"/>
                  </a:lnTo>
                  <a:lnTo>
                    <a:pt x="19722" y="15979"/>
                  </a:lnTo>
                  <a:lnTo>
                    <a:pt x="19823" y="16383"/>
                  </a:lnTo>
                  <a:lnTo>
                    <a:pt x="19780" y="16806"/>
                  </a:lnTo>
                  <a:lnTo>
                    <a:pt x="20009" y="16498"/>
                  </a:lnTo>
                  <a:lnTo>
                    <a:pt x="20009" y="16210"/>
                  </a:lnTo>
                  <a:lnTo>
                    <a:pt x="19894" y="15863"/>
                  </a:lnTo>
                  <a:lnTo>
                    <a:pt x="20038" y="15882"/>
                  </a:lnTo>
                  <a:lnTo>
                    <a:pt x="20167" y="16094"/>
                  </a:lnTo>
                  <a:lnTo>
                    <a:pt x="20210" y="16364"/>
                  </a:lnTo>
                  <a:lnTo>
                    <a:pt x="20281" y="16749"/>
                  </a:lnTo>
                  <a:lnTo>
                    <a:pt x="20052" y="16845"/>
                  </a:lnTo>
                  <a:lnTo>
                    <a:pt x="19880" y="16980"/>
                  </a:lnTo>
                  <a:lnTo>
                    <a:pt x="19980" y="17422"/>
                  </a:lnTo>
                  <a:lnTo>
                    <a:pt x="20066" y="17134"/>
                  </a:lnTo>
                  <a:lnTo>
                    <a:pt x="20224" y="17307"/>
                  </a:lnTo>
                  <a:lnTo>
                    <a:pt x="20382" y="17114"/>
                  </a:lnTo>
                  <a:lnTo>
                    <a:pt x="20367" y="16883"/>
                  </a:lnTo>
                  <a:lnTo>
                    <a:pt x="20539" y="17191"/>
                  </a:lnTo>
                  <a:lnTo>
                    <a:pt x="20597" y="17403"/>
                  </a:lnTo>
                  <a:lnTo>
                    <a:pt x="20367" y="17499"/>
                  </a:lnTo>
                  <a:lnTo>
                    <a:pt x="20081" y="17499"/>
                  </a:lnTo>
                  <a:lnTo>
                    <a:pt x="20095" y="17904"/>
                  </a:lnTo>
                  <a:lnTo>
                    <a:pt x="20224" y="18077"/>
                  </a:lnTo>
                  <a:lnTo>
                    <a:pt x="20267" y="18385"/>
                  </a:lnTo>
                  <a:lnTo>
                    <a:pt x="20382" y="18693"/>
                  </a:lnTo>
                  <a:lnTo>
                    <a:pt x="20654" y="18751"/>
                  </a:lnTo>
                  <a:lnTo>
                    <a:pt x="20625" y="18385"/>
                  </a:lnTo>
                  <a:lnTo>
                    <a:pt x="20568" y="17961"/>
                  </a:lnTo>
                  <a:lnTo>
                    <a:pt x="20453" y="17634"/>
                  </a:lnTo>
                  <a:lnTo>
                    <a:pt x="20482" y="17557"/>
                  </a:lnTo>
                  <a:lnTo>
                    <a:pt x="20683" y="17807"/>
                  </a:lnTo>
                  <a:lnTo>
                    <a:pt x="20740" y="17557"/>
                  </a:lnTo>
                  <a:lnTo>
                    <a:pt x="20697" y="18038"/>
                  </a:lnTo>
                  <a:lnTo>
                    <a:pt x="20869" y="18077"/>
                  </a:lnTo>
                  <a:lnTo>
                    <a:pt x="20969" y="17865"/>
                  </a:lnTo>
                  <a:lnTo>
                    <a:pt x="20883" y="18269"/>
                  </a:lnTo>
                  <a:lnTo>
                    <a:pt x="21012" y="18577"/>
                  </a:lnTo>
                  <a:lnTo>
                    <a:pt x="21113" y="18462"/>
                  </a:lnTo>
                  <a:lnTo>
                    <a:pt x="21170" y="18770"/>
                  </a:lnTo>
                  <a:lnTo>
                    <a:pt x="21170" y="18885"/>
                  </a:lnTo>
                  <a:lnTo>
                    <a:pt x="21442" y="18616"/>
                  </a:lnTo>
                  <a:lnTo>
                    <a:pt x="21543" y="18269"/>
                  </a:lnTo>
                  <a:lnTo>
                    <a:pt x="21528" y="17981"/>
                  </a:lnTo>
                  <a:lnTo>
                    <a:pt x="21600" y="17769"/>
                  </a:lnTo>
                  <a:lnTo>
                    <a:pt x="21041" y="17268"/>
                  </a:lnTo>
                  <a:lnTo>
                    <a:pt x="20769" y="16806"/>
                  </a:lnTo>
                  <a:lnTo>
                    <a:pt x="20611" y="16287"/>
                  </a:lnTo>
                  <a:lnTo>
                    <a:pt x="20310" y="15651"/>
                  </a:lnTo>
                  <a:lnTo>
                    <a:pt x="20296" y="15343"/>
                  </a:lnTo>
                  <a:lnTo>
                    <a:pt x="19708" y="14477"/>
                  </a:lnTo>
                  <a:lnTo>
                    <a:pt x="19708" y="14284"/>
                  </a:lnTo>
                  <a:lnTo>
                    <a:pt x="19565" y="14188"/>
                  </a:lnTo>
                  <a:lnTo>
                    <a:pt x="19292" y="14304"/>
                  </a:lnTo>
                  <a:lnTo>
                    <a:pt x="19249" y="14477"/>
                  </a:lnTo>
                  <a:lnTo>
                    <a:pt x="19106" y="14515"/>
                  </a:lnTo>
                  <a:lnTo>
                    <a:pt x="19092" y="14708"/>
                  </a:lnTo>
                  <a:lnTo>
                    <a:pt x="18834" y="14920"/>
                  </a:lnTo>
                  <a:lnTo>
                    <a:pt x="18791" y="14612"/>
                  </a:lnTo>
                  <a:lnTo>
                    <a:pt x="18461" y="14246"/>
                  </a:lnTo>
                  <a:lnTo>
                    <a:pt x="18246" y="13880"/>
                  </a:lnTo>
                  <a:lnTo>
                    <a:pt x="18203" y="13649"/>
                  </a:lnTo>
                  <a:lnTo>
                    <a:pt x="18031" y="13457"/>
                  </a:lnTo>
                  <a:lnTo>
                    <a:pt x="17845" y="13610"/>
                  </a:lnTo>
                  <a:lnTo>
                    <a:pt x="17443" y="13514"/>
                  </a:lnTo>
                  <a:lnTo>
                    <a:pt x="17458" y="2503"/>
                  </a:lnTo>
                  <a:cubicBezTo>
                    <a:pt x="17458" y="2503"/>
                    <a:pt x="17200" y="2368"/>
                    <a:pt x="17200" y="23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3" name="Shape"/>
            <p:cNvSpPr/>
            <p:nvPr/>
          </p:nvSpPr>
          <p:spPr>
            <a:xfrm>
              <a:off x="10495181" y="3112967"/>
              <a:ext cx="132459" cy="8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" y="2025"/>
                  </a:moveTo>
                  <a:lnTo>
                    <a:pt x="0" y="10800"/>
                  </a:lnTo>
                  <a:lnTo>
                    <a:pt x="5515" y="10800"/>
                  </a:lnTo>
                  <a:lnTo>
                    <a:pt x="11949" y="14175"/>
                  </a:lnTo>
                  <a:lnTo>
                    <a:pt x="14247" y="21600"/>
                  </a:lnTo>
                  <a:lnTo>
                    <a:pt x="18383" y="16200"/>
                  </a:lnTo>
                  <a:lnTo>
                    <a:pt x="21600" y="10125"/>
                  </a:lnTo>
                  <a:lnTo>
                    <a:pt x="14706" y="6075"/>
                  </a:lnTo>
                  <a:lnTo>
                    <a:pt x="10111" y="0"/>
                  </a:lnTo>
                  <a:lnTo>
                    <a:pt x="5055" y="1350"/>
                  </a:lnTo>
                  <a:cubicBezTo>
                    <a:pt x="5055" y="1350"/>
                    <a:pt x="460" y="2025"/>
                    <a:pt x="460" y="202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4" name="Shape"/>
            <p:cNvSpPr/>
            <p:nvPr/>
          </p:nvSpPr>
          <p:spPr>
            <a:xfrm>
              <a:off x="11318114" y="3622757"/>
              <a:ext cx="135277" cy="13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0" y="0"/>
                  </a:moveTo>
                  <a:lnTo>
                    <a:pt x="9900" y="6353"/>
                  </a:lnTo>
                  <a:lnTo>
                    <a:pt x="3150" y="12706"/>
                  </a:lnTo>
                  <a:lnTo>
                    <a:pt x="0" y="15247"/>
                  </a:lnTo>
                  <a:lnTo>
                    <a:pt x="2700" y="21600"/>
                  </a:lnTo>
                  <a:lnTo>
                    <a:pt x="7200" y="18212"/>
                  </a:lnTo>
                  <a:lnTo>
                    <a:pt x="9900" y="19059"/>
                  </a:lnTo>
                  <a:lnTo>
                    <a:pt x="14400" y="13553"/>
                  </a:lnTo>
                  <a:lnTo>
                    <a:pt x="19800" y="13129"/>
                  </a:lnTo>
                  <a:lnTo>
                    <a:pt x="18000" y="5929"/>
                  </a:lnTo>
                  <a:lnTo>
                    <a:pt x="21600" y="3812"/>
                  </a:lnTo>
                  <a:cubicBezTo>
                    <a:pt x="21600" y="3812"/>
                    <a:pt x="15300" y="0"/>
                    <a:pt x="153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5" name="Shape"/>
            <p:cNvSpPr/>
            <p:nvPr/>
          </p:nvSpPr>
          <p:spPr>
            <a:xfrm>
              <a:off x="12794877" y="4338630"/>
              <a:ext cx="2816385" cy="145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" y="655"/>
                  </a:moveTo>
                  <a:lnTo>
                    <a:pt x="879" y="1003"/>
                  </a:lnTo>
                  <a:lnTo>
                    <a:pt x="1023" y="1565"/>
                  </a:lnTo>
                  <a:lnTo>
                    <a:pt x="951" y="2154"/>
                  </a:lnTo>
                  <a:lnTo>
                    <a:pt x="793" y="1779"/>
                  </a:lnTo>
                  <a:lnTo>
                    <a:pt x="692" y="1351"/>
                  </a:lnTo>
                  <a:lnTo>
                    <a:pt x="461" y="1271"/>
                  </a:lnTo>
                  <a:lnTo>
                    <a:pt x="101" y="1191"/>
                  </a:lnTo>
                  <a:lnTo>
                    <a:pt x="0" y="1191"/>
                  </a:lnTo>
                  <a:lnTo>
                    <a:pt x="58" y="1565"/>
                  </a:lnTo>
                  <a:lnTo>
                    <a:pt x="259" y="2100"/>
                  </a:lnTo>
                  <a:lnTo>
                    <a:pt x="259" y="2635"/>
                  </a:lnTo>
                  <a:lnTo>
                    <a:pt x="317" y="3223"/>
                  </a:lnTo>
                  <a:lnTo>
                    <a:pt x="576" y="3277"/>
                  </a:lnTo>
                  <a:lnTo>
                    <a:pt x="677" y="3544"/>
                  </a:lnTo>
                  <a:lnTo>
                    <a:pt x="360" y="3464"/>
                  </a:lnTo>
                  <a:lnTo>
                    <a:pt x="259" y="3598"/>
                  </a:lnTo>
                  <a:lnTo>
                    <a:pt x="303" y="4160"/>
                  </a:lnTo>
                  <a:lnTo>
                    <a:pt x="245" y="4775"/>
                  </a:lnTo>
                  <a:lnTo>
                    <a:pt x="259" y="5497"/>
                  </a:lnTo>
                  <a:lnTo>
                    <a:pt x="159" y="5979"/>
                  </a:lnTo>
                  <a:lnTo>
                    <a:pt x="43" y="6674"/>
                  </a:lnTo>
                  <a:lnTo>
                    <a:pt x="130" y="7155"/>
                  </a:lnTo>
                  <a:lnTo>
                    <a:pt x="187" y="7771"/>
                  </a:lnTo>
                  <a:lnTo>
                    <a:pt x="231" y="8225"/>
                  </a:lnTo>
                  <a:lnTo>
                    <a:pt x="173" y="8841"/>
                  </a:lnTo>
                  <a:lnTo>
                    <a:pt x="216" y="9269"/>
                  </a:lnTo>
                  <a:lnTo>
                    <a:pt x="317" y="9697"/>
                  </a:lnTo>
                  <a:lnTo>
                    <a:pt x="403" y="10232"/>
                  </a:lnTo>
                  <a:lnTo>
                    <a:pt x="476" y="10579"/>
                  </a:lnTo>
                  <a:lnTo>
                    <a:pt x="778" y="11034"/>
                  </a:lnTo>
                  <a:lnTo>
                    <a:pt x="922" y="11007"/>
                  </a:lnTo>
                  <a:lnTo>
                    <a:pt x="1124" y="11061"/>
                  </a:lnTo>
                  <a:lnTo>
                    <a:pt x="908" y="11168"/>
                  </a:lnTo>
                  <a:lnTo>
                    <a:pt x="965" y="11355"/>
                  </a:lnTo>
                  <a:lnTo>
                    <a:pt x="778" y="11409"/>
                  </a:lnTo>
                  <a:lnTo>
                    <a:pt x="951" y="11756"/>
                  </a:lnTo>
                  <a:lnTo>
                    <a:pt x="1124" y="12104"/>
                  </a:lnTo>
                  <a:lnTo>
                    <a:pt x="1066" y="12398"/>
                  </a:lnTo>
                  <a:lnTo>
                    <a:pt x="1297" y="13014"/>
                  </a:lnTo>
                  <a:lnTo>
                    <a:pt x="1542" y="13388"/>
                  </a:lnTo>
                  <a:lnTo>
                    <a:pt x="1571" y="13843"/>
                  </a:lnTo>
                  <a:lnTo>
                    <a:pt x="1772" y="14030"/>
                  </a:lnTo>
                  <a:lnTo>
                    <a:pt x="2046" y="14190"/>
                  </a:lnTo>
                  <a:lnTo>
                    <a:pt x="2262" y="14538"/>
                  </a:lnTo>
                  <a:lnTo>
                    <a:pt x="2450" y="14752"/>
                  </a:lnTo>
                  <a:lnTo>
                    <a:pt x="2651" y="15046"/>
                  </a:lnTo>
                  <a:lnTo>
                    <a:pt x="2767" y="15207"/>
                  </a:lnTo>
                  <a:lnTo>
                    <a:pt x="2896" y="15742"/>
                  </a:lnTo>
                  <a:lnTo>
                    <a:pt x="3631" y="15715"/>
                  </a:lnTo>
                  <a:lnTo>
                    <a:pt x="5072" y="16651"/>
                  </a:lnTo>
                  <a:lnTo>
                    <a:pt x="6268" y="16651"/>
                  </a:lnTo>
                  <a:lnTo>
                    <a:pt x="6239" y="16437"/>
                  </a:lnTo>
                  <a:lnTo>
                    <a:pt x="6816" y="16437"/>
                  </a:lnTo>
                  <a:lnTo>
                    <a:pt x="7046" y="16678"/>
                  </a:lnTo>
                  <a:lnTo>
                    <a:pt x="7176" y="16919"/>
                  </a:lnTo>
                  <a:lnTo>
                    <a:pt x="7507" y="17347"/>
                  </a:lnTo>
                  <a:lnTo>
                    <a:pt x="7623" y="18122"/>
                  </a:lnTo>
                  <a:lnTo>
                    <a:pt x="7954" y="18443"/>
                  </a:lnTo>
                  <a:lnTo>
                    <a:pt x="8156" y="18604"/>
                  </a:lnTo>
                  <a:lnTo>
                    <a:pt x="8430" y="17989"/>
                  </a:lnTo>
                  <a:lnTo>
                    <a:pt x="8790" y="18069"/>
                  </a:lnTo>
                  <a:lnTo>
                    <a:pt x="8934" y="18283"/>
                  </a:lnTo>
                  <a:lnTo>
                    <a:pt x="9323" y="19460"/>
                  </a:lnTo>
                  <a:lnTo>
                    <a:pt x="9453" y="19754"/>
                  </a:lnTo>
                  <a:lnTo>
                    <a:pt x="9554" y="20423"/>
                  </a:lnTo>
                  <a:lnTo>
                    <a:pt x="10317" y="20985"/>
                  </a:lnTo>
                  <a:lnTo>
                    <a:pt x="10288" y="20503"/>
                  </a:lnTo>
                  <a:lnTo>
                    <a:pt x="10260" y="19835"/>
                  </a:lnTo>
                  <a:lnTo>
                    <a:pt x="10505" y="19299"/>
                  </a:lnTo>
                  <a:lnTo>
                    <a:pt x="10461" y="19139"/>
                  </a:lnTo>
                  <a:lnTo>
                    <a:pt x="10706" y="18764"/>
                  </a:lnTo>
                  <a:lnTo>
                    <a:pt x="10836" y="18898"/>
                  </a:lnTo>
                  <a:lnTo>
                    <a:pt x="11052" y="18443"/>
                  </a:lnTo>
                  <a:lnTo>
                    <a:pt x="11182" y="18122"/>
                  </a:lnTo>
                  <a:lnTo>
                    <a:pt x="11369" y="18122"/>
                  </a:lnTo>
                  <a:lnTo>
                    <a:pt x="11787" y="17962"/>
                  </a:lnTo>
                  <a:lnTo>
                    <a:pt x="12090" y="18203"/>
                  </a:lnTo>
                  <a:lnTo>
                    <a:pt x="12320" y="18203"/>
                  </a:lnTo>
                  <a:lnTo>
                    <a:pt x="12407" y="18015"/>
                  </a:lnTo>
                  <a:lnTo>
                    <a:pt x="12508" y="18149"/>
                  </a:lnTo>
                  <a:lnTo>
                    <a:pt x="12522" y="18390"/>
                  </a:lnTo>
                  <a:lnTo>
                    <a:pt x="12825" y="18577"/>
                  </a:lnTo>
                  <a:lnTo>
                    <a:pt x="13113" y="18497"/>
                  </a:lnTo>
                  <a:lnTo>
                    <a:pt x="13358" y="18524"/>
                  </a:lnTo>
                  <a:lnTo>
                    <a:pt x="13156" y="18230"/>
                  </a:lnTo>
                  <a:lnTo>
                    <a:pt x="13142" y="18069"/>
                  </a:lnTo>
                  <a:lnTo>
                    <a:pt x="13271" y="17935"/>
                  </a:lnTo>
                  <a:lnTo>
                    <a:pt x="13257" y="17801"/>
                  </a:lnTo>
                  <a:lnTo>
                    <a:pt x="13055" y="17801"/>
                  </a:lnTo>
                  <a:lnTo>
                    <a:pt x="12825" y="17855"/>
                  </a:lnTo>
                  <a:lnTo>
                    <a:pt x="12969" y="17614"/>
                  </a:lnTo>
                  <a:lnTo>
                    <a:pt x="13041" y="17454"/>
                  </a:lnTo>
                  <a:lnTo>
                    <a:pt x="13113" y="17588"/>
                  </a:lnTo>
                  <a:lnTo>
                    <a:pt x="13531" y="17480"/>
                  </a:lnTo>
                  <a:lnTo>
                    <a:pt x="13588" y="17614"/>
                  </a:lnTo>
                  <a:lnTo>
                    <a:pt x="13876" y="17614"/>
                  </a:lnTo>
                  <a:lnTo>
                    <a:pt x="14035" y="17534"/>
                  </a:lnTo>
                  <a:lnTo>
                    <a:pt x="14265" y="17507"/>
                  </a:lnTo>
                  <a:lnTo>
                    <a:pt x="14482" y="17668"/>
                  </a:lnTo>
                  <a:lnTo>
                    <a:pt x="14611" y="17641"/>
                  </a:lnTo>
                  <a:lnTo>
                    <a:pt x="14741" y="17989"/>
                  </a:lnTo>
                  <a:lnTo>
                    <a:pt x="15000" y="18015"/>
                  </a:lnTo>
                  <a:lnTo>
                    <a:pt x="15144" y="17801"/>
                  </a:lnTo>
                  <a:lnTo>
                    <a:pt x="15289" y="17801"/>
                  </a:lnTo>
                  <a:lnTo>
                    <a:pt x="15577" y="18256"/>
                  </a:lnTo>
                  <a:lnTo>
                    <a:pt x="15735" y="18577"/>
                  </a:lnTo>
                  <a:lnTo>
                    <a:pt x="15778" y="19005"/>
                  </a:lnTo>
                  <a:lnTo>
                    <a:pt x="15750" y="19540"/>
                  </a:lnTo>
                  <a:lnTo>
                    <a:pt x="15851" y="20102"/>
                  </a:lnTo>
                  <a:lnTo>
                    <a:pt x="16124" y="20744"/>
                  </a:lnTo>
                  <a:lnTo>
                    <a:pt x="16283" y="21359"/>
                  </a:lnTo>
                  <a:lnTo>
                    <a:pt x="16340" y="21600"/>
                  </a:lnTo>
                  <a:lnTo>
                    <a:pt x="16629" y="21493"/>
                  </a:lnTo>
                  <a:lnTo>
                    <a:pt x="16701" y="20904"/>
                  </a:lnTo>
                  <a:lnTo>
                    <a:pt x="16701" y="20022"/>
                  </a:lnTo>
                  <a:lnTo>
                    <a:pt x="16557" y="19299"/>
                  </a:lnTo>
                  <a:lnTo>
                    <a:pt x="16513" y="19112"/>
                  </a:lnTo>
                  <a:lnTo>
                    <a:pt x="16485" y="18577"/>
                  </a:lnTo>
                  <a:lnTo>
                    <a:pt x="16240" y="18042"/>
                  </a:lnTo>
                  <a:lnTo>
                    <a:pt x="16196" y="17400"/>
                  </a:lnTo>
                  <a:lnTo>
                    <a:pt x="16211" y="16865"/>
                  </a:lnTo>
                  <a:lnTo>
                    <a:pt x="16326" y="16277"/>
                  </a:lnTo>
                  <a:lnTo>
                    <a:pt x="16542" y="15956"/>
                  </a:lnTo>
                  <a:lnTo>
                    <a:pt x="16528" y="15715"/>
                  </a:lnTo>
                  <a:lnTo>
                    <a:pt x="16787" y="15635"/>
                  </a:lnTo>
                  <a:lnTo>
                    <a:pt x="17162" y="14859"/>
                  </a:lnTo>
                  <a:lnTo>
                    <a:pt x="17335" y="14592"/>
                  </a:lnTo>
                  <a:lnTo>
                    <a:pt x="17522" y="14645"/>
                  </a:lnTo>
                  <a:lnTo>
                    <a:pt x="17695" y="14030"/>
                  </a:lnTo>
                  <a:lnTo>
                    <a:pt x="17940" y="13789"/>
                  </a:lnTo>
                  <a:cubicBezTo>
                    <a:pt x="17940" y="13789"/>
                    <a:pt x="18127" y="13842"/>
                    <a:pt x="18142" y="13709"/>
                  </a:cubicBezTo>
                  <a:cubicBezTo>
                    <a:pt x="18156" y="13575"/>
                    <a:pt x="18343" y="12933"/>
                    <a:pt x="18343" y="12933"/>
                  </a:cubicBezTo>
                  <a:lnTo>
                    <a:pt x="18142" y="12719"/>
                  </a:lnTo>
                  <a:lnTo>
                    <a:pt x="18257" y="12532"/>
                  </a:lnTo>
                  <a:lnTo>
                    <a:pt x="18286" y="12398"/>
                  </a:lnTo>
                  <a:lnTo>
                    <a:pt x="18170" y="11863"/>
                  </a:lnTo>
                  <a:lnTo>
                    <a:pt x="18055" y="11622"/>
                  </a:lnTo>
                  <a:lnTo>
                    <a:pt x="18199" y="11328"/>
                  </a:lnTo>
                  <a:lnTo>
                    <a:pt x="18084" y="11061"/>
                  </a:lnTo>
                  <a:lnTo>
                    <a:pt x="18055" y="10526"/>
                  </a:lnTo>
                  <a:lnTo>
                    <a:pt x="18041" y="10071"/>
                  </a:lnTo>
                  <a:lnTo>
                    <a:pt x="18127" y="9937"/>
                  </a:lnTo>
                  <a:lnTo>
                    <a:pt x="18185" y="10606"/>
                  </a:lnTo>
                  <a:lnTo>
                    <a:pt x="18228" y="10927"/>
                  </a:lnTo>
                  <a:lnTo>
                    <a:pt x="18329" y="11221"/>
                  </a:lnTo>
                  <a:lnTo>
                    <a:pt x="18300" y="11703"/>
                  </a:lnTo>
                  <a:lnTo>
                    <a:pt x="18459" y="11114"/>
                  </a:lnTo>
                  <a:lnTo>
                    <a:pt x="18560" y="10660"/>
                  </a:lnTo>
                  <a:lnTo>
                    <a:pt x="18574" y="10392"/>
                  </a:lnTo>
                  <a:lnTo>
                    <a:pt x="18430" y="10071"/>
                  </a:lnTo>
                  <a:lnTo>
                    <a:pt x="18415" y="9937"/>
                  </a:lnTo>
                  <a:lnTo>
                    <a:pt x="18459" y="9857"/>
                  </a:lnTo>
                  <a:lnTo>
                    <a:pt x="18689" y="10125"/>
                  </a:lnTo>
                  <a:lnTo>
                    <a:pt x="18761" y="9804"/>
                  </a:lnTo>
                  <a:lnTo>
                    <a:pt x="18920" y="9510"/>
                  </a:lnTo>
                  <a:lnTo>
                    <a:pt x="18949" y="9189"/>
                  </a:lnTo>
                  <a:lnTo>
                    <a:pt x="18920" y="8814"/>
                  </a:lnTo>
                  <a:lnTo>
                    <a:pt x="18934" y="8627"/>
                  </a:lnTo>
                  <a:lnTo>
                    <a:pt x="18963" y="8359"/>
                  </a:lnTo>
                  <a:lnTo>
                    <a:pt x="19078" y="8653"/>
                  </a:lnTo>
                  <a:lnTo>
                    <a:pt x="19136" y="8653"/>
                  </a:lnTo>
                  <a:lnTo>
                    <a:pt x="19309" y="8600"/>
                  </a:lnTo>
                  <a:lnTo>
                    <a:pt x="19482" y="8573"/>
                  </a:lnTo>
                  <a:lnTo>
                    <a:pt x="19712" y="8439"/>
                  </a:lnTo>
                  <a:lnTo>
                    <a:pt x="19669" y="8279"/>
                  </a:lnTo>
                  <a:lnTo>
                    <a:pt x="19439" y="8306"/>
                  </a:lnTo>
                  <a:lnTo>
                    <a:pt x="19222" y="8413"/>
                  </a:lnTo>
                  <a:lnTo>
                    <a:pt x="19122" y="8520"/>
                  </a:lnTo>
                  <a:lnTo>
                    <a:pt x="19107" y="8333"/>
                  </a:lnTo>
                  <a:lnTo>
                    <a:pt x="19179" y="8172"/>
                  </a:lnTo>
                  <a:lnTo>
                    <a:pt x="19366" y="8092"/>
                  </a:lnTo>
                  <a:lnTo>
                    <a:pt x="19597" y="8012"/>
                  </a:lnTo>
                  <a:lnTo>
                    <a:pt x="19756" y="7931"/>
                  </a:lnTo>
                  <a:lnTo>
                    <a:pt x="19885" y="7771"/>
                  </a:lnTo>
                  <a:lnTo>
                    <a:pt x="20188" y="7905"/>
                  </a:lnTo>
                  <a:cubicBezTo>
                    <a:pt x="20188" y="7905"/>
                    <a:pt x="20317" y="8038"/>
                    <a:pt x="20332" y="7958"/>
                  </a:cubicBezTo>
                  <a:cubicBezTo>
                    <a:pt x="20346" y="7878"/>
                    <a:pt x="20390" y="7664"/>
                    <a:pt x="20390" y="7664"/>
                  </a:cubicBezTo>
                  <a:lnTo>
                    <a:pt x="20289" y="7450"/>
                  </a:lnTo>
                  <a:lnTo>
                    <a:pt x="20245" y="7129"/>
                  </a:lnTo>
                  <a:lnTo>
                    <a:pt x="20274" y="6594"/>
                  </a:lnTo>
                  <a:lnTo>
                    <a:pt x="20303" y="6166"/>
                  </a:lnTo>
                  <a:lnTo>
                    <a:pt x="20433" y="5845"/>
                  </a:lnTo>
                  <a:lnTo>
                    <a:pt x="20462" y="5711"/>
                  </a:lnTo>
                  <a:lnTo>
                    <a:pt x="20548" y="5791"/>
                  </a:lnTo>
                  <a:lnTo>
                    <a:pt x="20822" y="5230"/>
                  </a:lnTo>
                  <a:lnTo>
                    <a:pt x="20923" y="5230"/>
                  </a:lnTo>
                  <a:lnTo>
                    <a:pt x="21153" y="5176"/>
                  </a:lnTo>
                  <a:lnTo>
                    <a:pt x="21225" y="4909"/>
                  </a:lnTo>
                  <a:lnTo>
                    <a:pt x="21427" y="4909"/>
                  </a:lnTo>
                  <a:lnTo>
                    <a:pt x="21600" y="4641"/>
                  </a:lnTo>
                  <a:lnTo>
                    <a:pt x="21535" y="4494"/>
                  </a:lnTo>
                  <a:lnTo>
                    <a:pt x="21456" y="4133"/>
                  </a:lnTo>
                  <a:lnTo>
                    <a:pt x="21369" y="4012"/>
                  </a:lnTo>
                  <a:lnTo>
                    <a:pt x="21405" y="3116"/>
                  </a:lnTo>
                  <a:lnTo>
                    <a:pt x="21362" y="2301"/>
                  </a:lnTo>
                  <a:lnTo>
                    <a:pt x="21103" y="2153"/>
                  </a:lnTo>
                  <a:lnTo>
                    <a:pt x="20879" y="2301"/>
                  </a:lnTo>
                  <a:lnTo>
                    <a:pt x="20757" y="2274"/>
                  </a:lnTo>
                  <a:lnTo>
                    <a:pt x="20260" y="4427"/>
                  </a:lnTo>
                  <a:lnTo>
                    <a:pt x="20029" y="4454"/>
                  </a:lnTo>
                  <a:lnTo>
                    <a:pt x="19928" y="4614"/>
                  </a:lnTo>
                  <a:lnTo>
                    <a:pt x="18704" y="4601"/>
                  </a:lnTo>
                  <a:lnTo>
                    <a:pt x="18401" y="5123"/>
                  </a:lnTo>
                  <a:lnTo>
                    <a:pt x="18214" y="5337"/>
                  </a:lnTo>
                  <a:lnTo>
                    <a:pt x="18127" y="5791"/>
                  </a:lnTo>
                  <a:lnTo>
                    <a:pt x="18084" y="6032"/>
                  </a:lnTo>
                  <a:lnTo>
                    <a:pt x="17868" y="6300"/>
                  </a:lnTo>
                  <a:lnTo>
                    <a:pt x="17652" y="6300"/>
                  </a:lnTo>
                  <a:lnTo>
                    <a:pt x="17493" y="6166"/>
                  </a:lnTo>
                  <a:lnTo>
                    <a:pt x="17291" y="6219"/>
                  </a:lnTo>
                  <a:lnTo>
                    <a:pt x="17032" y="6380"/>
                  </a:lnTo>
                  <a:lnTo>
                    <a:pt x="17047" y="6621"/>
                  </a:lnTo>
                  <a:lnTo>
                    <a:pt x="17032" y="7049"/>
                  </a:lnTo>
                  <a:lnTo>
                    <a:pt x="16902" y="7263"/>
                  </a:lnTo>
                  <a:lnTo>
                    <a:pt x="16643" y="7370"/>
                  </a:lnTo>
                  <a:lnTo>
                    <a:pt x="16240" y="7744"/>
                  </a:lnTo>
                  <a:lnTo>
                    <a:pt x="15937" y="7931"/>
                  </a:lnTo>
                  <a:lnTo>
                    <a:pt x="15649" y="7958"/>
                  </a:lnTo>
                  <a:lnTo>
                    <a:pt x="15476" y="7718"/>
                  </a:lnTo>
                  <a:lnTo>
                    <a:pt x="15562" y="7423"/>
                  </a:lnTo>
                  <a:lnTo>
                    <a:pt x="15606" y="7343"/>
                  </a:lnTo>
                  <a:lnTo>
                    <a:pt x="15663" y="7049"/>
                  </a:lnTo>
                  <a:lnTo>
                    <a:pt x="15771" y="6929"/>
                  </a:lnTo>
                  <a:lnTo>
                    <a:pt x="15908" y="6487"/>
                  </a:lnTo>
                  <a:lnTo>
                    <a:pt x="15764" y="6139"/>
                  </a:lnTo>
                  <a:lnTo>
                    <a:pt x="15735" y="5578"/>
                  </a:lnTo>
                  <a:lnTo>
                    <a:pt x="15548" y="5471"/>
                  </a:lnTo>
                  <a:lnTo>
                    <a:pt x="15303" y="5792"/>
                  </a:lnTo>
                  <a:lnTo>
                    <a:pt x="15389" y="5417"/>
                  </a:lnTo>
                  <a:lnTo>
                    <a:pt x="15534" y="5043"/>
                  </a:lnTo>
                  <a:lnTo>
                    <a:pt x="15476" y="4695"/>
                  </a:lnTo>
                  <a:lnTo>
                    <a:pt x="15433" y="4294"/>
                  </a:lnTo>
                  <a:lnTo>
                    <a:pt x="15202" y="4133"/>
                  </a:lnTo>
                  <a:lnTo>
                    <a:pt x="15000" y="3812"/>
                  </a:lnTo>
                  <a:lnTo>
                    <a:pt x="14755" y="3999"/>
                  </a:lnTo>
                  <a:lnTo>
                    <a:pt x="14770" y="4347"/>
                  </a:lnTo>
                  <a:lnTo>
                    <a:pt x="14626" y="4668"/>
                  </a:lnTo>
                  <a:lnTo>
                    <a:pt x="14510" y="4561"/>
                  </a:lnTo>
                  <a:lnTo>
                    <a:pt x="14294" y="5016"/>
                  </a:lnTo>
                  <a:lnTo>
                    <a:pt x="14294" y="5551"/>
                  </a:lnTo>
                  <a:lnTo>
                    <a:pt x="14323" y="6086"/>
                  </a:lnTo>
                  <a:lnTo>
                    <a:pt x="14453" y="6460"/>
                  </a:lnTo>
                  <a:lnTo>
                    <a:pt x="14438" y="7263"/>
                  </a:lnTo>
                  <a:lnTo>
                    <a:pt x="14165" y="7744"/>
                  </a:lnTo>
                  <a:lnTo>
                    <a:pt x="13963" y="7771"/>
                  </a:lnTo>
                  <a:lnTo>
                    <a:pt x="13862" y="7209"/>
                  </a:lnTo>
                  <a:lnTo>
                    <a:pt x="13761" y="6808"/>
                  </a:lnTo>
                  <a:lnTo>
                    <a:pt x="13804" y="6273"/>
                  </a:lnTo>
                  <a:lnTo>
                    <a:pt x="13761" y="5738"/>
                  </a:lnTo>
                  <a:lnTo>
                    <a:pt x="13862" y="5390"/>
                  </a:lnTo>
                  <a:lnTo>
                    <a:pt x="13920" y="5043"/>
                  </a:lnTo>
                  <a:lnTo>
                    <a:pt x="14021" y="4454"/>
                  </a:lnTo>
                  <a:lnTo>
                    <a:pt x="13790" y="4935"/>
                  </a:lnTo>
                  <a:lnTo>
                    <a:pt x="13920" y="4106"/>
                  </a:lnTo>
                  <a:lnTo>
                    <a:pt x="14121" y="3785"/>
                  </a:lnTo>
                  <a:lnTo>
                    <a:pt x="14366" y="3758"/>
                  </a:lnTo>
                  <a:lnTo>
                    <a:pt x="14554" y="3598"/>
                  </a:lnTo>
                  <a:lnTo>
                    <a:pt x="14856" y="3598"/>
                  </a:lnTo>
                  <a:lnTo>
                    <a:pt x="15101" y="3598"/>
                  </a:lnTo>
                  <a:lnTo>
                    <a:pt x="15260" y="3518"/>
                  </a:lnTo>
                  <a:lnTo>
                    <a:pt x="15447" y="3571"/>
                  </a:lnTo>
                  <a:lnTo>
                    <a:pt x="15534" y="3839"/>
                  </a:lnTo>
                  <a:lnTo>
                    <a:pt x="15894" y="4079"/>
                  </a:lnTo>
                  <a:lnTo>
                    <a:pt x="15966" y="3705"/>
                  </a:lnTo>
                  <a:lnTo>
                    <a:pt x="15721" y="3758"/>
                  </a:lnTo>
                  <a:lnTo>
                    <a:pt x="15562" y="3732"/>
                  </a:lnTo>
                  <a:lnTo>
                    <a:pt x="15332" y="3411"/>
                  </a:lnTo>
                  <a:lnTo>
                    <a:pt x="15188" y="3250"/>
                  </a:lnTo>
                  <a:lnTo>
                    <a:pt x="15022" y="3023"/>
                  </a:lnTo>
                  <a:lnTo>
                    <a:pt x="14856" y="3116"/>
                  </a:lnTo>
                  <a:lnTo>
                    <a:pt x="14698" y="2902"/>
                  </a:lnTo>
                  <a:lnTo>
                    <a:pt x="14323" y="2929"/>
                  </a:lnTo>
                  <a:lnTo>
                    <a:pt x="14121" y="3170"/>
                  </a:lnTo>
                  <a:lnTo>
                    <a:pt x="13963" y="2983"/>
                  </a:lnTo>
                  <a:lnTo>
                    <a:pt x="13776" y="2769"/>
                  </a:lnTo>
                  <a:lnTo>
                    <a:pt x="13502" y="2742"/>
                  </a:lnTo>
                  <a:lnTo>
                    <a:pt x="13776" y="2020"/>
                  </a:lnTo>
                  <a:lnTo>
                    <a:pt x="13459" y="2287"/>
                  </a:lnTo>
                  <a:lnTo>
                    <a:pt x="13199" y="2662"/>
                  </a:lnTo>
                  <a:lnTo>
                    <a:pt x="12940" y="2929"/>
                  </a:lnTo>
                  <a:lnTo>
                    <a:pt x="12709" y="2983"/>
                  </a:lnTo>
                  <a:lnTo>
                    <a:pt x="12680" y="2715"/>
                  </a:lnTo>
                  <a:lnTo>
                    <a:pt x="12205" y="2902"/>
                  </a:lnTo>
                  <a:lnTo>
                    <a:pt x="12605" y="2254"/>
                  </a:lnTo>
                  <a:lnTo>
                    <a:pt x="12886" y="1872"/>
                  </a:lnTo>
                  <a:lnTo>
                    <a:pt x="13235" y="1364"/>
                  </a:lnTo>
                  <a:lnTo>
                    <a:pt x="13091" y="1324"/>
                  </a:lnTo>
                  <a:lnTo>
                    <a:pt x="12616" y="1351"/>
                  </a:lnTo>
                  <a:lnTo>
                    <a:pt x="12399" y="1271"/>
                  </a:lnTo>
                  <a:lnTo>
                    <a:pt x="12205" y="1210"/>
                  </a:lnTo>
                  <a:lnTo>
                    <a:pt x="12010" y="950"/>
                  </a:lnTo>
                  <a:lnTo>
                    <a:pt x="11794" y="976"/>
                  </a:lnTo>
                  <a:lnTo>
                    <a:pt x="11384" y="789"/>
                  </a:lnTo>
                  <a:lnTo>
                    <a:pt x="11276" y="548"/>
                  </a:lnTo>
                  <a:lnTo>
                    <a:pt x="11218" y="174"/>
                  </a:lnTo>
                  <a:lnTo>
                    <a:pt x="11117" y="0"/>
                  </a:lnTo>
                  <a:lnTo>
                    <a:pt x="11124" y="201"/>
                  </a:lnTo>
                  <a:lnTo>
                    <a:pt x="11023" y="495"/>
                  </a:lnTo>
                  <a:lnTo>
                    <a:pt x="908" y="508"/>
                  </a:lnTo>
                  <a:cubicBezTo>
                    <a:pt x="908" y="508"/>
                    <a:pt x="850" y="655"/>
                    <a:pt x="850" y="65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6" name="Shape"/>
            <p:cNvSpPr/>
            <p:nvPr/>
          </p:nvSpPr>
          <p:spPr>
            <a:xfrm>
              <a:off x="15601860" y="6128317"/>
              <a:ext cx="95821" cy="3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3"/>
                  </a:moveTo>
                  <a:lnTo>
                    <a:pt x="5929" y="0"/>
                  </a:lnTo>
                  <a:lnTo>
                    <a:pt x="15669" y="7622"/>
                  </a:lnTo>
                  <a:lnTo>
                    <a:pt x="21600" y="7622"/>
                  </a:lnTo>
                  <a:lnTo>
                    <a:pt x="16093" y="15244"/>
                  </a:lnTo>
                  <a:lnTo>
                    <a:pt x="10165" y="21600"/>
                  </a:lnTo>
                  <a:lnTo>
                    <a:pt x="2963" y="21600"/>
                  </a:lnTo>
                  <a:lnTo>
                    <a:pt x="0" y="8895"/>
                  </a:lnTo>
                  <a:cubicBezTo>
                    <a:pt x="0" y="8895"/>
                    <a:pt x="0" y="1273"/>
                    <a:pt x="0" y="127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7" name="Shape"/>
            <p:cNvSpPr/>
            <p:nvPr/>
          </p:nvSpPr>
          <p:spPr>
            <a:xfrm>
              <a:off x="15049479" y="5792073"/>
              <a:ext cx="54484" cy="7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9" y="0"/>
                  </a:moveTo>
                  <a:lnTo>
                    <a:pt x="0" y="8837"/>
                  </a:lnTo>
                  <a:lnTo>
                    <a:pt x="8192" y="14236"/>
                  </a:lnTo>
                  <a:lnTo>
                    <a:pt x="14150" y="16690"/>
                  </a:lnTo>
                  <a:lnTo>
                    <a:pt x="16384" y="21600"/>
                  </a:lnTo>
                  <a:lnTo>
                    <a:pt x="21600" y="14728"/>
                  </a:lnTo>
                  <a:lnTo>
                    <a:pt x="19365" y="7853"/>
                  </a:lnTo>
                  <a:cubicBezTo>
                    <a:pt x="19365" y="7853"/>
                    <a:pt x="8939" y="0"/>
                    <a:pt x="893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8" name="Shape"/>
            <p:cNvSpPr/>
            <p:nvPr/>
          </p:nvSpPr>
          <p:spPr>
            <a:xfrm>
              <a:off x="15286215" y="5998157"/>
              <a:ext cx="33820" cy="23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95" y="1665"/>
                  </a:moveTo>
                  <a:lnTo>
                    <a:pt x="2398" y="4984"/>
                  </a:lnTo>
                  <a:lnTo>
                    <a:pt x="0" y="18271"/>
                  </a:lnTo>
                  <a:lnTo>
                    <a:pt x="20398" y="21600"/>
                  </a:lnTo>
                  <a:lnTo>
                    <a:pt x="21600" y="0"/>
                  </a:lnTo>
                  <a:cubicBezTo>
                    <a:pt x="21600" y="0"/>
                    <a:pt x="15595" y="1665"/>
                    <a:pt x="15595" y="166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9" name="Shape"/>
            <p:cNvSpPr/>
            <p:nvPr/>
          </p:nvSpPr>
          <p:spPr>
            <a:xfrm>
              <a:off x="15094574" y="578122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0" name="Shape"/>
            <p:cNvSpPr/>
            <p:nvPr/>
          </p:nvSpPr>
          <p:spPr>
            <a:xfrm>
              <a:off x="15816045" y="619339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1" name="Shape"/>
            <p:cNvSpPr/>
            <p:nvPr/>
          </p:nvSpPr>
          <p:spPr>
            <a:xfrm>
              <a:off x="15861138" y="619339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2" name="Shape"/>
            <p:cNvSpPr/>
            <p:nvPr/>
          </p:nvSpPr>
          <p:spPr>
            <a:xfrm>
              <a:off x="15883683" y="6269322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3" name="Shape"/>
            <p:cNvSpPr/>
            <p:nvPr/>
          </p:nvSpPr>
          <p:spPr>
            <a:xfrm>
              <a:off x="15894958" y="6345248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4" name="Shape"/>
            <p:cNvSpPr/>
            <p:nvPr/>
          </p:nvSpPr>
          <p:spPr>
            <a:xfrm>
              <a:off x="15962594" y="6377789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5" name="Shape"/>
            <p:cNvSpPr/>
            <p:nvPr/>
          </p:nvSpPr>
          <p:spPr>
            <a:xfrm>
              <a:off x="15872412" y="6377789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6" name="Shape"/>
            <p:cNvSpPr/>
            <p:nvPr/>
          </p:nvSpPr>
          <p:spPr>
            <a:xfrm>
              <a:off x="15861138" y="6432020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7" name="Shape"/>
            <p:cNvSpPr/>
            <p:nvPr/>
          </p:nvSpPr>
          <p:spPr>
            <a:xfrm>
              <a:off x="15872412" y="651879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8" name="Shape"/>
            <p:cNvSpPr/>
            <p:nvPr/>
          </p:nvSpPr>
          <p:spPr>
            <a:xfrm>
              <a:off x="15196029" y="7863769"/>
              <a:ext cx="423674" cy="232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5" y="471"/>
                  </a:moveTo>
                  <a:lnTo>
                    <a:pt x="13027" y="1330"/>
                  </a:lnTo>
                  <a:lnTo>
                    <a:pt x="13985" y="2104"/>
                  </a:lnTo>
                  <a:lnTo>
                    <a:pt x="12835" y="2642"/>
                  </a:lnTo>
                  <a:lnTo>
                    <a:pt x="12644" y="3517"/>
                  </a:lnTo>
                  <a:lnTo>
                    <a:pt x="12261" y="3955"/>
                  </a:lnTo>
                  <a:lnTo>
                    <a:pt x="11878" y="4796"/>
                  </a:lnTo>
                  <a:lnTo>
                    <a:pt x="10154" y="5267"/>
                  </a:lnTo>
                  <a:lnTo>
                    <a:pt x="10728" y="5907"/>
                  </a:lnTo>
                  <a:lnTo>
                    <a:pt x="9962" y="6344"/>
                  </a:lnTo>
                  <a:lnTo>
                    <a:pt x="10154" y="7051"/>
                  </a:lnTo>
                  <a:lnTo>
                    <a:pt x="10154" y="7590"/>
                  </a:lnTo>
                  <a:lnTo>
                    <a:pt x="8812" y="8162"/>
                  </a:lnTo>
                  <a:lnTo>
                    <a:pt x="7663" y="8835"/>
                  </a:lnTo>
                  <a:lnTo>
                    <a:pt x="6705" y="9576"/>
                  </a:lnTo>
                  <a:lnTo>
                    <a:pt x="5747" y="9643"/>
                  </a:lnTo>
                  <a:lnTo>
                    <a:pt x="5556" y="10249"/>
                  </a:lnTo>
                  <a:lnTo>
                    <a:pt x="5939" y="11090"/>
                  </a:lnTo>
                  <a:lnTo>
                    <a:pt x="5173" y="11461"/>
                  </a:lnTo>
                  <a:lnTo>
                    <a:pt x="4406" y="11932"/>
                  </a:lnTo>
                  <a:lnTo>
                    <a:pt x="5364" y="12201"/>
                  </a:lnTo>
                  <a:lnTo>
                    <a:pt x="4214" y="12336"/>
                  </a:lnTo>
                  <a:lnTo>
                    <a:pt x="3257" y="12975"/>
                  </a:lnTo>
                  <a:lnTo>
                    <a:pt x="3640" y="13211"/>
                  </a:lnTo>
                  <a:lnTo>
                    <a:pt x="5747" y="12874"/>
                  </a:lnTo>
                  <a:lnTo>
                    <a:pt x="6131" y="12369"/>
                  </a:lnTo>
                  <a:lnTo>
                    <a:pt x="6131" y="12167"/>
                  </a:lnTo>
                  <a:lnTo>
                    <a:pt x="7471" y="12033"/>
                  </a:lnTo>
                  <a:lnTo>
                    <a:pt x="8046" y="12403"/>
                  </a:lnTo>
                  <a:lnTo>
                    <a:pt x="6705" y="12975"/>
                  </a:lnTo>
                  <a:lnTo>
                    <a:pt x="6322" y="13615"/>
                  </a:lnTo>
                  <a:lnTo>
                    <a:pt x="5173" y="14254"/>
                  </a:lnTo>
                  <a:lnTo>
                    <a:pt x="4023" y="13951"/>
                  </a:lnTo>
                  <a:cubicBezTo>
                    <a:pt x="4023" y="13951"/>
                    <a:pt x="2873" y="14220"/>
                    <a:pt x="3065" y="14321"/>
                  </a:cubicBezTo>
                  <a:cubicBezTo>
                    <a:pt x="3257" y="14422"/>
                    <a:pt x="3832" y="14725"/>
                    <a:pt x="3832" y="14725"/>
                  </a:cubicBezTo>
                  <a:lnTo>
                    <a:pt x="3640" y="14826"/>
                  </a:lnTo>
                  <a:lnTo>
                    <a:pt x="2490" y="14860"/>
                  </a:lnTo>
                  <a:lnTo>
                    <a:pt x="383" y="15163"/>
                  </a:lnTo>
                  <a:lnTo>
                    <a:pt x="575" y="15398"/>
                  </a:lnTo>
                  <a:lnTo>
                    <a:pt x="2874" y="15163"/>
                  </a:lnTo>
                  <a:lnTo>
                    <a:pt x="3832" y="15298"/>
                  </a:lnTo>
                  <a:lnTo>
                    <a:pt x="4406" y="15398"/>
                  </a:lnTo>
                  <a:lnTo>
                    <a:pt x="3640" y="15701"/>
                  </a:lnTo>
                  <a:lnTo>
                    <a:pt x="3065" y="15870"/>
                  </a:lnTo>
                  <a:lnTo>
                    <a:pt x="2874" y="16274"/>
                  </a:lnTo>
                  <a:lnTo>
                    <a:pt x="1341" y="15937"/>
                  </a:lnTo>
                  <a:lnTo>
                    <a:pt x="1149" y="16105"/>
                  </a:lnTo>
                  <a:lnTo>
                    <a:pt x="191" y="16442"/>
                  </a:lnTo>
                  <a:lnTo>
                    <a:pt x="0" y="16610"/>
                  </a:lnTo>
                  <a:lnTo>
                    <a:pt x="766" y="16947"/>
                  </a:lnTo>
                  <a:cubicBezTo>
                    <a:pt x="766" y="16947"/>
                    <a:pt x="383" y="17115"/>
                    <a:pt x="958" y="17149"/>
                  </a:cubicBezTo>
                  <a:cubicBezTo>
                    <a:pt x="1533" y="17182"/>
                    <a:pt x="2874" y="17250"/>
                    <a:pt x="2874" y="17250"/>
                  </a:cubicBezTo>
                  <a:lnTo>
                    <a:pt x="3448" y="16980"/>
                  </a:lnTo>
                  <a:lnTo>
                    <a:pt x="3065" y="17519"/>
                  </a:lnTo>
                  <a:lnTo>
                    <a:pt x="958" y="17485"/>
                  </a:lnTo>
                  <a:lnTo>
                    <a:pt x="958" y="17687"/>
                  </a:lnTo>
                  <a:lnTo>
                    <a:pt x="3065" y="17990"/>
                  </a:lnTo>
                  <a:lnTo>
                    <a:pt x="3448" y="17721"/>
                  </a:lnTo>
                  <a:cubicBezTo>
                    <a:pt x="3448" y="17721"/>
                    <a:pt x="5172" y="17654"/>
                    <a:pt x="4789" y="17889"/>
                  </a:cubicBezTo>
                  <a:cubicBezTo>
                    <a:pt x="4406" y="18125"/>
                    <a:pt x="4406" y="18293"/>
                    <a:pt x="4406" y="18293"/>
                  </a:cubicBezTo>
                  <a:lnTo>
                    <a:pt x="2874" y="18293"/>
                  </a:lnTo>
                  <a:lnTo>
                    <a:pt x="1149" y="18327"/>
                  </a:lnTo>
                  <a:cubicBezTo>
                    <a:pt x="1149" y="18327"/>
                    <a:pt x="2108" y="18394"/>
                    <a:pt x="2299" y="18495"/>
                  </a:cubicBezTo>
                  <a:cubicBezTo>
                    <a:pt x="2490" y="18596"/>
                    <a:pt x="2682" y="18697"/>
                    <a:pt x="2682" y="18697"/>
                  </a:cubicBezTo>
                  <a:lnTo>
                    <a:pt x="4214" y="18529"/>
                  </a:lnTo>
                  <a:cubicBezTo>
                    <a:pt x="4214" y="18529"/>
                    <a:pt x="5364" y="18663"/>
                    <a:pt x="4789" y="18731"/>
                  </a:cubicBezTo>
                  <a:cubicBezTo>
                    <a:pt x="4214" y="18798"/>
                    <a:pt x="4214" y="18798"/>
                    <a:pt x="4214" y="18798"/>
                  </a:cubicBezTo>
                  <a:lnTo>
                    <a:pt x="5364" y="18865"/>
                  </a:lnTo>
                  <a:cubicBezTo>
                    <a:pt x="5364" y="18865"/>
                    <a:pt x="6322" y="18865"/>
                    <a:pt x="6322" y="18764"/>
                  </a:cubicBezTo>
                  <a:cubicBezTo>
                    <a:pt x="6322" y="18663"/>
                    <a:pt x="7471" y="18529"/>
                    <a:pt x="7471" y="18630"/>
                  </a:cubicBezTo>
                  <a:cubicBezTo>
                    <a:pt x="7471" y="18731"/>
                    <a:pt x="7471" y="18832"/>
                    <a:pt x="7471" y="18832"/>
                  </a:cubicBezTo>
                  <a:lnTo>
                    <a:pt x="5556" y="18966"/>
                  </a:lnTo>
                  <a:lnTo>
                    <a:pt x="4789" y="19235"/>
                  </a:lnTo>
                  <a:lnTo>
                    <a:pt x="5173" y="19404"/>
                  </a:lnTo>
                  <a:lnTo>
                    <a:pt x="5939" y="19673"/>
                  </a:lnTo>
                  <a:lnTo>
                    <a:pt x="7280" y="19774"/>
                  </a:lnTo>
                  <a:lnTo>
                    <a:pt x="8812" y="19639"/>
                  </a:lnTo>
                  <a:lnTo>
                    <a:pt x="9962" y="19606"/>
                  </a:lnTo>
                  <a:lnTo>
                    <a:pt x="9196" y="19808"/>
                  </a:lnTo>
                  <a:lnTo>
                    <a:pt x="7088" y="19875"/>
                  </a:lnTo>
                  <a:lnTo>
                    <a:pt x="4981" y="19774"/>
                  </a:lnTo>
                  <a:lnTo>
                    <a:pt x="6322" y="20111"/>
                  </a:lnTo>
                  <a:cubicBezTo>
                    <a:pt x="6322" y="20111"/>
                    <a:pt x="7280" y="20481"/>
                    <a:pt x="7663" y="20380"/>
                  </a:cubicBezTo>
                  <a:cubicBezTo>
                    <a:pt x="8046" y="20279"/>
                    <a:pt x="8812" y="20144"/>
                    <a:pt x="8812" y="20144"/>
                  </a:cubicBezTo>
                  <a:lnTo>
                    <a:pt x="8812" y="20043"/>
                  </a:lnTo>
                  <a:lnTo>
                    <a:pt x="9962" y="20077"/>
                  </a:lnTo>
                  <a:cubicBezTo>
                    <a:pt x="9962" y="20077"/>
                    <a:pt x="9771" y="20212"/>
                    <a:pt x="10728" y="20144"/>
                  </a:cubicBezTo>
                  <a:cubicBezTo>
                    <a:pt x="11686" y="20077"/>
                    <a:pt x="12453" y="20043"/>
                    <a:pt x="12453" y="20043"/>
                  </a:cubicBezTo>
                  <a:lnTo>
                    <a:pt x="12261" y="19841"/>
                  </a:lnTo>
                  <a:lnTo>
                    <a:pt x="12261" y="19572"/>
                  </a:lnTo>
                  <a:lnTo>
                    <a:pt x="12644" y="19437"/>
                  </a:lnTo>
                  <a:lnTo>
                    <a:pt x="14368" y="19370"/>
                  </a:lnTo>
                  <a:lnTo>
                    <a:pt x="15134" y="19252"/>
                  </a:lnTo>
                  <a:lnTo>
                    <a:pt x="14943" y="19395"/>
                  </a:lnTo>
                  <a:lnTo>
                    <a:pt x="13506" y="19555"/>
                  </a:lnTo>
                  <a:lnTo>
                    <a:pt x="13171" y="19698"/>
                  </a:lnTo>
                  <a:lnTo>
                    <a:pt x="13506" y="19867"/>
                  </a:lnTo>
                  <a:lnTo>
                    <a:pt x="15039" y="19850"/>
                  </a:lnTo>
                  <a:lnTo>
                    <a:pt x="15614" y="19850"/>
                  </a:lnTo>
                  <a:lnTo>
                    <a:pt x="14560" y="20077"/>
                  </a:lnTo>
                  <a:cubicBezTo>
                    <a:pt x="14560" y="20077"/>
                    <a:pt x="13554" y="20102"/>
                    <a:pt x="13650" y="20144"/>
                  </a:cubicBezTo>
                  <a:cubicBezTo>
                    <a:pt x="13746" y="20186"/>
                    <a:pt x="14081" y="20430"/>
                    <a:pt x="14081" y="20430"/>
                  </a:cubicBezTo>
                  <a:lnTo>
                    <a:pt x="15757" y="20565"/>
                  </a:lnTo>
                  <a:lnTo>
                    <a:pt x="13554" y="20548"/>
                  </a:lnTo>
                  <a:lnTo>
                    <a:pt x="12931" y="20380"/>
                  </a:lnTo>
                  <a:lnTo>
                    <a:pt x="12357" y="20127"/>
                  </a:lnTo>
                  <a:cubicBezTo>
                    <a:pt x="12357" y="20127"/>
                    <a:pt x="12022" y="20161"/>
                    <a:pt x="12069" y="20195"/>
                  </a:cubicBezTo>
                  <a:cubicBezTo>
                    <a:pt x="12117" y="20228"/>
                    <a:pt x="11926" y="20338"/>
                    <a:pt x="11926" y="20338"/>
                  </a:cubicBezTo>
                  <a:lnTo>
                    <a:pt x="11207" y="20279"/>
                  </a:lnTo>
                  <a:lnTo>
                    <a:pt x="10297" y="20212"/>
                  </a:lnTo>
                  <a:lnTo>
                    <a:pt x="9196" y="20212"/>
                  </a:lnTo>
                  <a:lnTo>
                    <a:pt x="9004" y="20371"/>
                  </a:lnTo>
                  <a:lnTo>
                    <a:pt x="9770" y="20447"/>
                  </a:lnTo>
                  <a:lnTo>
                    <a:pt x="10536" y="20557"/>
                  </a:lnTo>
                  <a:lnTo>
                    <a:pt x="11495" y="20489"/>
                  </a:lnTo>
                  <a:cubicBezTo>
                    <a:pt x="11495" y="20489"/>
                    <a:pt x="11734" y="20422"/>
                    <a:pt x="11878" y="20447"/>
                  </a:cubicBezTo>
                  <a:cubicBezTo>
                    <a:pt x="12022" y="20472"/>
                    <a:pt x="12261" y="20531"/>
                    <a:pt x="12261" y="20531"/>
                  </a:cubicBezTo>
                  <a:lnTo>
                    <a:pt x="11973" y="20599"/>
                  </a:lnTo>
                  <a:lnTo>
                    <a:pt x="11686" y="20725"/>
                  </a:lnTo>
                  <a:lnTo>
                    <a:pt x="11111" y="20758"/>
                  </a:lnTo>
                  <a:lnTo>
                    <a:pt x="12022" y="20876"/>
                  </a:lnTo>
                  <a:cubicBezTo>
                    <a:pt x="12022" y="20876"/>
                    <a:pt x="12740" y="20918"/>
                    <a:pt x="12788" y="20952"/>
                  </a:cubicBezTo>
                  <a:cubicBezTo>
                    <a:pt x="12835" y="20986"/>
                    <a:pt x="12931" y="21028"/>
                    <a:pt x="12931" y="21028"/>
                  </a:cubicBezTo>
                  <a:lnTo>
                    <a:pt x="14129" y="21019"/>
                  </a:lnTo>
                  <a:lnTo>
                    <a:pt x="15039" y="20969"/>
                  </a:lnTo>
                  <a:cubicBezTo>
                    <a:pt x="15039" y="20969"/>
                    <a:pt x="15613" y="20960"/>
                    <a:pt x="15565" y="20986"/>
                  </a:cubicBezTo>
                  <a:cubicBezTo>
                    <a:pt x="15518" y="21011"/>
                    <a:pt x="14895" y="21146"/>
                    <a:pt x="14895" y="21146"/>
                  </a:cubicBezTo>
                  <a:cubicBezTo>
                    <a:pt x="14895" y="21146"/>
                    <a:pt x="14177" y="21204"/>
                    <a:pt x="14320" y="21213"/>
                  </a:cubicBezTo>
                  <a:cubicBezTo>
                    <a:pt x="14464" y="21221"/>
                    <a:pt x="15375" y="21390"/>
                    <a:pt x="15470" y="21415"/>
                  </a:cubicBezTo>
                  <a:cubicBezTo>
                    <a:pt x="15565" y="21440"/>
                    <a:pt x="16140" y="21465"/>
                    <a:pt x="16140" y="21465"/>
                  </a:cubicBezTo>
                  <a:lnTo>
                    <a:pt x="16045" y="21297"/>
                  </a:lnTo>
                  <a:cubicBezTo>
                    <a:pt x="16045" y="21297"/>
                    <a:pt x="17002" y="21263"/>
                    <a:pt x="17098" y="21297"/>
                  </a:cubicBezTo>
                  <a:cubicBezTo>
                    <a:pt x="17194" y="21331"/>
                    <a:pt x="17913" y="21482"/>
                    <a:pt x="17913" y="21482"/>
                  </a:cubicBezTo>
                  <a:cubicBezTo>
                    <a:pt x="17913" y="21482"/>
                    <a:pt x="18631" y="21541"/>
                    <a:pt x="18822" y="21558"/>
                  </a:cubicBezTo>
                  <a:cubicBezTo>
                    <a:pt x="19014" y="21575"/>
                    <a:pt x="19541" y="21600"/>
                    <a:pt x="19541" y="21600"/>
                  </a:cubicBezTo>
                  <a:lnTo>
                    <a:pt x="18535" y="21339"/>
                  </a:lnTo>
                  <a:lnTo>
                    <a:pt x="18295" y="21213"/>
                  </a:lnTo>
                  <a:lnTo>
                    <a:pt x="18152" y="21087"/>
                  </a:lnTo>
                  <a:lnTo>
                    <a:pt x="17817" y="21036"/>
                  </a:lnTo>
                  <a:lnTo>
                    <a:pt x="17913" y="20902"/>
                  </a:lnTo>
                  <a:lnTo>
                    <a:pt x="17601" y="19349"/>
                  </a:lnTo>
                  <a:lnTo>
                    <a:pt x="16571" y="19311"/>
                  </a:lnTo>
                  <a:lnTo>
                    <a:pt x="15853" y="19244"/>
                  </a:lnTo>
                  <a:lnTo>
                    <a:pt x="15374" y="19034"/>
                  </a:lnTo>
                  <a:lnTo>
                    <a:pt x="15183" y="18933"/>
                  </a:lnTo>
                  <a:lnTo>
                    <a:pt x="12357" y="18832"/>
                  </a:lnTo>
                  <a:lnTo>
                    <a:pt x="10058" y="18857"/>
                  </a:lnTo>
                  <a:lnTo>
                    <a:pt x="8908" y="18579"/>
                  </a:lnTo>
                  <a:lnTo>
                    <a:pt x="8908" y="17923"/>
                  </a:lnTo>
                  <a:lnTo>
                    <a:pt x="6753" y="17999"/>
                  </a:lnTo>
                  <a:lnTo>
                    <a:pt x="6705" y="17670"/>
                  </a:lnTo>
                  <a:lnTo>
                    <a:pt x="6609" y="17367"/>
                  </a:lnTo>
                  <a:lnTo>
                    <a:pt x="6035" y="16964"/>
                  </a:lnTo>
                  <a:lnTo>
                    <a:pt x="6849" y="16736"/>
                  </a:lnTo>
                  <a:lnTo>
                    <a:pt x="7903" y="16307"/>
                  </a:lnTo>
                  <a:lnTo>
                    <a:pt x="8190" y="15802"/>
                  </a:lnTo>
                  <a:lnTo>
                    <a:pt x="9770" y="15651"/>
                  </a:lnTo>
                  <a:lnTo>
                    <a:pt x="10632" y="15171"/>
                  </a:lnTo>
                  <a:lnTo>
                    <a:pt x="10201" y="14641"/>
                  </a:lnTo>
                  <a:lnTo>
                    <a:pt x="10920" y="14263"/>
                  </a:lnTo>
                  <a:lnTo>
                    <a:pt x="9770" y="13985"/>
                  </a:lnTo>
                  <a:lnTo>
                    <a:pt x="9339" y="13430"/>
                  </a:lnTo>
                  <a:lnTo>
                    <a:pt x="9483" y="13127"/>
                  </a:lnTo>
                  <a:lnTo>
                    <a:pt x="9196" y="12874"/>
                  </a:lnTo>
                  <a:lnTo>
                    <a:pt x="9723" y="12647"/>
                  </a:lnTo>
                  <a:lnTo>
                    <a:pt x="9914" y="11334"/>
                  </a:lnTo>
                  <a:lnTo>
                    <a:pt x="10824" y="10754"/>
                  </a:lnTo>
                  <a:lnTo>
                    <a:pt x="12213" y="10451"/>
                  </a:lnTo>
                  <a:lnTo>
                    <a:pt x="11064" y="10089"/>
                  </a:lnTo>
                  <a:lnTo>
                    <a:pt x="10776" y="9391"/>
                  </a:lnTo>
                  <a:lnTo>
                    <a:pt x="11926" y="9138"/>
                  </a:lnTo>
                  <a:lnTo>
                    <a:pt x="13219" y="9037"/>
                  </a:lnTo>
                  <a:lnTo>
                    <a:pt x="13554" y="8356"/>
                  </a:lnTo>
                  <a:lnTo>
                    <a:pt x="14703" y="8002"/>
                  </a:lnTo>
                  <a:lnTo>
                    <a:pt x="14991" y="7598"/>
                  </a:lnTo>
                  <a:lnTo>
                    <a:pt x="13410" y="7245"/>
                  </a:lnTo>
                  <a:lnTo>
                    <a:pt x="12548" y="6765"/>
                  </a:lnTo>
                  <a:lnTo>
                    <a:pt x="14368" y="5907"/>
                  </a:lnTo>
                  <a:lnTo>
                    <a:pt x="15230" y="5049"/>
                  </a:lnTo>
                  <a:lnTo>
                    <a:pt x="16763" y="4620"/>
                  </a:lnTo>
                  <a:lnTo>
                    <a:pt x="18535" y="4594"/>
                  </a:lnTo>
                  <a:lnTo>
                    <a:pt x="18822" y="4392"/>
                  </a:lnTo>
                  <a:lnTo>
                    <a:pt x="17386" y="3812"/>
                  </a:lnTo>
                  <a:lnTo>
                    <a:pt x="18104" y="3610"/>
                  </a:lnTo>
                  <a:lnTo>
                    <a:pt x="18391" y="3206"/>
                  </a:lnTo>
                  <a:lnTo>
                    <a:pt x="20834" y="2953"/>
                  </a:lnTo>
                  <a:lnTo>
                    <a:pt x="21409" y="2752"/>
                  </a:lnTo>
                  <a:lnTo>
                    <a:pt x="21600" y="2373"/>
                  </a:lnTo>
                  <a:lnTo>
                    <a:pt x="19828" y="2398"/>
                  </a:lnTo>
                  <a:lnTo>
                    <a:pt x="18822" y="1616"/>
                  </a:lnTo>
                  <a:lnTo>
                    <a:pt x="17913" y="1540"/>
                  </a:lnTo>
                  <a:lnTo>
                    <a:pt x="17673" y="1388"/>
                  </a:lnTo>
                  <a:lnTo>
                    <a:pt x="17817" y="1010"/>
                  </a:lnTo>
                  <a:lnTo>
                    <a:pt x="18535" y="757"/>
                  </a:lnTo>
                  <a:lnTo>
                    <a:pt x="17290" y="682"/>
                  </a:lnTo>
                  <a:lnTo>
                    <a:pt x="15374" y="0"/>
                  </a:lnTo>
                  <a:lnTo>
                    <a:pt x="14847" y="126"/>
                  </a:lnTo>
                  <a:lnTo>
                    <a:pt x="14752" y="286"/>
                  </a:lnTo>
                  <a:cubicBezTo>
                    <a:pt x="14752" y="286"/>
                    <a:pt x="13315" y="471"/>
                    <a:pt x="13315" y="4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9" name="Shape"/>
            <p:cNvSpPr/>
            <p:nvPr/>
          </p:nvSpPr>
          <p:spPr>
            <a:xfrm>
              <a:off x="13505079" y="8330170"/>
              <a:ext cx="56366" cy="3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0" y="7200"/>
                  </a:lnTo>
                  <a:lnTo>
                    <a:pt x="12960" y="21600"/>
                  </a:lnTo>
                  <a:lnTo>
                    <a:pt x="21600" y="7200"/>
                  </a:lnTo>
                  <a:cubicBezTo>
                    <a:pt x="21600" y="720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0" name="Shape"/>
            <p:cNvSpPr/>
            <p:nvPr/>
          </p:nvSpPr>
          <p:spPr>
            <a:xfrm>
              <a:off x="16030232" y="8492870"/>
              <a:ext cx="253644" cy="27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4040"/>
                  </a:moveTo>
                  <a:lnTo>
                    <a:pt x="20640" y="15984"/>
                  </a:lnTo>
                  <a:lnTo>
                    <a:pt x="18960" y="20088"/>
                  </a:lnTo>
                  <a:lnTo>
                    <a:pt x="15600" y="21600"/>
                  </a:lnTo>
                  <a:lnTo>
                    <a:pt x="9360" y="21600"/>
                  </a:lnTo>
                  <a:lnTo>
                    <a:pt x="6480" y="20520"/>
                  </a:lnTo>
                  <a:lnTo>
                    <a:pt x="4320" y="19440"/>
                  </a:lnTo>
                  <a:lnTo>
                    <a:pt x="2160" y="19008"/>
                  </a:lnTo>
                  <a:lnTo>
                    <a:pt x="960" y="16848"/>
                  </a:lnTo>
                  <a:lnTo>
                    <a:pt x="0" y="14904"/>
                  </a:lnTo>
                  <a:lnTo>
                    <a:pt x="720" y="12744"/>
                  </a:lnTo>
                  <a:lnTo>
                    <a:pt x="240" y="9072"/>
                  </a:lnTo>
                  <a:lnTo>
                    <a:pt x="2160" y="6264"/>
                  </a:lnTo>
                  <a:lnTo>
                    <a:pt x="2880" y="2160"/>
                  </a:lnTo>
                  <a:lnTo>
                    <a:pt x="4320" y="0"/>
                  </a:lnTo>
                  <a:lnTo>
                    <a:pt x="7680" y="1296"/>
                  </a:lnTo>
                  <a:lnTo>
                    <a:pt x="10800" y="4320"/>
                  </a:lnTo>
                  <a:lnTo>
                    <a:pt x="12720" y="4752"/>
                  </a:lnTo>
                  <a:lnTo>
                    <a:pt x="21120" y="9936"/>
                  </a:lnTo>
                  <a:lnTo>
                    <a:pt x="21600" y="12312"/>
                  </a:lnTo>
                  <a:cubicBezTo>
                    <a:pt x="21600" y="12312"/>
                    <a:pt x="20400" y="14040"/>
                    <a:pt x="20400" y="140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1" name="Shape"/>
            <p:cNvSpPr/>
            <p:nvPr/>
          </p:nvSpPr>
          <p:spPr>
            <a:xfrm>
              <a:off x="16210601" y="2288627"/>
              <a:ext cx="161577" cy="13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5" y="0"/>
                  </a:moveTo>
                  <a:lnTo>
                    <a:pt x="0" y="6820"/>
                  </a:lnTo>
                  <a:lnTo>
                    <a:pt x="3014" y="11368"/>
                  </a:lnTo>
                  <a:lnTo>
                    <a:pt x="1005" y="14210"/>
                  </a:lnTo>
                  <a:cubicBezTo>
                    <a:pt x="1005" y="14210"/>
                    <a:pt x="1507" y="17053"/>
                    <a:pt x="3014" y="17053"/>
                  </a:cubicBezTo>
                  <a:cubicBezTo>
                    <a:pt x="4521" y="17053"/>
                    <a:pt x="9042" y="17053"/>
                    <a:pt x="9042" y="17053"/>
                  </a:cubicBezTo>
                  <a:lnTo>
                    <a:pt x="4019" y="21600"/>
                  </a:lnTo>
                  <a:lnTo>
                    <a:pt x="11554" y="21600"/>
                  </a:lnTo>
                  <a:lnTo>
                    <a:pt x="21600" y="17053"/>
                  </a:lnTo>
                  <a:lnTo>
                    <a:pt x="19089" y="11937"/>
                  </a:lnTo>
                  <a:lnTo>
                    <a:pt x="14065" y="9095"/>
                  </a:lnTo>
                  <a:lnTo>
                    <a:pt x="7535" y="4547"/>
                  </a:lnTo>
                  <a:cubicBezTo>
                    <a:pt x="7535" y="45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2" name="Circle"/>
            <p:cNvSpPr/>
            <p:nvPr/>
          </p:nvSpPr>
          <p:spPr>
            <a:xfrm>
              <a:off x="1938959" y="5195511"/>
              <a:ext cx="31002" cy="29829"/>
            </a:xfrm>
            <a:prstGeom prst="ellipse">
              <a:avLst/>
            </a:pr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</p:grpSp>
      <p:sp>
        <p:nvSpPr>
          <p:cNvPr id="2994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rgbClr val="D1D1D1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5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2996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7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2998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9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39" name="United States">
            <a:extLst>
              <a:ext uri="{FF2B5EF4-FFF2-40B4-BE49-F238E27FC236}">
                <a16:creationId xmlns:a16="http://schemas.microsoft.com/office/drawing/2014/main" id="{9DAFB981-8F7B-C94A-9992-AC041B6D2529}"/>
              </a:ext>
            </a:extLst>
          </p:cNvPr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700"/>
              <a:t>World</a:t>
            </a:r>
            <a:endParaRPr sz="270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rgbClr val="D1D1D1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3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004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5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006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7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grpSp>
        <p:nvGrpSpPr>
          <p:cNvPr id="3016" name="Group"/>
          <p:cNvGrpSpPr/>
          <p:nvPr/>
        </p:nvGrpSpPr>
        <p:grpSpPr>
          <a:xfrm>
            <a:off x="881547" y="1211810"/>
            <a:ext cx="9017858" cy="4444582"/>
            <a:chOff x="0" y="0"/>
            <a:chExt cx="18035715" cy="8889162"/>
          </a:xfrm>
        </p:grpSpPr>
        <p:grpSp>
          <p:nvGrpSpPr>
            <p:cNvPr id="3010" name="Group"/>
            <p:cNvGrpSpPr/>
            <p:nvPr/>
          </p:nvGrpSpPr>
          <p:grpSpPr>
            <a:xfrm>
              <a:off x="14613971" y="5345960"/>
              <a:ext cx="3421744" cy="2960939"/>
              <a:chOff x="0" y="0"/>
              <a:chExt cx="3421743" cy="2960938"/>
            </a:xfrm>
          </p:grpSpPr>
          <p:sp>
            <p:nvSpPr>
              <p:cNvPr id="3008" name="Shape"/>
              <p:cNvSpPr/>
              <p:nvPr/>
            </p:nvSpPr>
            <p:spPr>
              <a:xfrm>
                <a:off x="0" y="0"/>
                <a:ext cx="2570471" cy="2748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0" h="21301" extrusionOk="0">
                    <a:moveTo>
                      <a:pt x="19386" y="1922"/>
                    </a:moveTo>
                    <a:cubicBezTo>
                      <a:pt x="19814" y="2079"/>
                      <a:pt x="20906" y="1684"/>
                      <a:pt x="20889" y="1153"/>
                    </a:cubicBezTo>
                    <a:cubicBezTo>
                      <a:pt x="20881" y="1256"/>
                      <a:pt x="20912" y="1341"/>
                      <a:pt x="20981" y="1408"/>
                    </a:cubicBezTo>
                    <a:cubicBezTo>
                      <a:pt x="21526" y="952"/>
                      <a:pt x="20191" y="325"/>
                      <a:pt x="19879" y="191"/>
                    </a:cubicBezTo>
                    <a:cubicBezTo>
                      <a:pt x="20063" y="604"/>
                      <a:pt x="20673" y="601"/>
                      <a:pt x="20855" y="1057"/>
                    </a:cubicBezTo>
                    <a:cubicBezTo>
                      <a:pt x="20512" y="588"/>
                      <a:pt x="20469" y="1319"/>
                      <a:pt x="20375" y="1358"/>
                    </a:cubicBezTo>
                    <a:cubicBezTo>
                      <a:pt x="19827" y="1584"/>
                      <a:pt x="19497" y="1595"/>
                      <a:pt x="18866" y="1649"/>
                    </a:cubicBezTo>
                    <a:cubicBezTo>
                      <a:pt x="18833" y="1737"/>
                      <a:pt x="19305" y="1892"/>
                      <a:pt x="19386" y="1922"/>
                    </a:cubicBezTo>
                    <a:cubicBezTo>
                      <a:pt x="19639" y="2015"/>
                      <a:pt x="19305" y="1892"/>
                      <a:pt x="19386" y="1922"/>
                    </a:cubicBezTo>
                    <a:close/>
                    <a:moveTo>
                      <a:pt x="19103" y="11614"/>
                    </a:moveTo>
                    <a:cubicBezTo>
                      <a:pt x="18975" y="11369"/>
                      <a:pt x="18653" y="11271"/>
                      <a:pt x="18576" y="10982"/>
                    </a:cubicBezTo>
                    <a:cubicBezTo>
                      <a:pt x="18519" y="10767"/>
                      <a:pt x="18708" y="10228"/>
                      <a:pt x="18266" y="10244"/>
                    </a:cubicBezTo>
                    <a:cubicBezTo>
                      <a:pt x="18251" y="10303"/>
                      <a:pt x="18237" y="10362"/>
                      <a:pt x="18222" y="10421"/>
                    </a:cubicBezTo>
                    <a:cubicBezTo>
                      <a:pt x="18247" y="10396"/>
                      <a:pt x="17854" y="9575"/>
                      <a:pt x="17912" y="9416"/>
                    </a:cubicBezTo>
                    <a:cubicBezTo>
                      <a:pt x="18034" y="9074"/>
                      <a:pt x="17131" y="8901"/>
                      <a:pt x="16984" y="8720"/>
                    </a:cubicBezTo>
                    <a:cubicBezTo>
                      <a:pt x="16704" y="8377"/>
                      <a:pt x="17067" y="6218"/>
                      <a:pt x="16504" y="6177"/>
                    </a:cubicBezTo>
                    <a:cubicBezTo>
                      <a:pt x="16273" y="6159"/>
                      <a:pt x="16153" y="6484"/>
                      <a:pt x="16083" y="6080"/>
                    </a:cubicBezTo>
                    <a:cubicBezTo>
                      <a:pt x="16022" y="5728"/>
                      <a:pt x="15985" y="5371"/>
                      <a:pt x="15924" y="5018"/>
                    </a:cubicBezTo>
                    <a:cubicBezTo>
                      <a:pt x="15759" y="4079"/>
                      <a:pt x="15690" y="4529"/>
                      <a:pt x="15317" y="5042"/>
                    </a:cubicBezTo>
                    <a:cubicBezTo>
                      <a:pt x="15183" y="5227"/>
                      <a:pt x="15058" y="5775"/>
                      <a:pt x="15034" y="6013"/>
                    </a:cubicBezTo>
                    <a:cubicBezTo>
                      <a:pt x="14984" y="6502"/>
                      <a:pt x="14940" y="7628"/>
                      <a:pt x="14375" y="7886"/>
                    </a:cubicBezTo>
                    <a:cubicBezTo>
                      <a:pt x="13846" y="8128"/>
                      <a:pt x="13658" y="7617"/>
                      <a:pt x="13271" y="7435"/>
                    </a:cubicBezTo>
                    <a:cubicBezTo>
                      <a:pt x="13079" y="7345"/>
                      <a:pt x="12495" y="6993"/>
                      <a:pt x="12357" y="6844"/>
                    </a:cubicBezTo>
                    <a:cubicBezTo>
                      <a:pt x="11909" y="6361"/>
                      <a:pt x="12379" y="6386"/>
                      <a:pt x="12379" y="5897"/>
                    </a:cubicBezTo>
                    <a:cubicBezTo>
                      <a:pt x="12379" y="5657"/>
                      <a:pt x="13041" y="5327"/>
                      <a:pt x="12893" y="5142"/>
                    </a:cubicBezTo>
                    <a:cubicBezTo>
                      <a:pt x="12638" y="4826"/>
                      <a:pt x="12410" y="5104"/>
                      <a:pt x="12118" y="5167"/>
                    </a:cubicBezTo>
                    <a:cubicBezTo>
                      <a:pt x="12073" y="5176"/>
                      <a:pt x="11507" y="4979"/>
                      <a:pt x="11456" y="4956"/>
                    </a:cubicBezTo>
                    <a:cubicBezTo>
                      <a:pt x="11258" y="4883"/>
                      <a:pt x="11085" y="4777"/>
                      <a:pt x="10936" y="4638"/>
                    </a:cubicBezTo>
                    <a:cubicBezTo>
                      <a:pt x="10808" y="4516"/>
                      <a:pt x="10485" y="4622"/>
                      <a:pt x="10582" y="4696"/>
                    </a:cubicBezTo>
                    <a:cubicBezTo>
                      <a:pt x="11287" y="5235"/>
                      <a:pt x="10445" y="4961"/>
                      <a:pt x="10047" y="5209"/>
                    </a:cubicBezTo>
                    <a:cubicBezTo>
                      <a:pt x="9664" y="5449"/>
                      <a:pt x="9179" y="6015"/>
                      <a:pt x="9314" y="6398"/>
                    </a:cubicBezTo>
                    <a:cubicBezTo>
                      <a:pt x="9371" y="6558"/>
                      <a:pt x="8566" y="6395"/>
                      <a:pt x="8566" y="6529"/>
                    </a:cubicBezTo>
                    <a:cubicBezTo>
                      <a:pt x="8531" y="5234"/>
                      <a:pt x="7201" y="6528"/>
                      <a:pt x="6847" y="6707"/>
                    </a:cubicBezTo>
                    <a:cubicBezTo>
                      <a:pt x="6570" y="6847"/>
                      <a:pt x="6760" y="7297"/>
                      <a:pt x="6430" y="7209"/>
                    </a:cubicBezTo>
                    <a:cubicBezTo>
                      <a:pt x="5937" y="7077"/>
                      <a:pt x="6342" y="7794"/>
                      <a:pt x="6208" y="7535"/>
                    </a:cubicBezTo>
                    <a:cubicBezTo>
                      <a:pt x="6184" y="7632"/>
                      <a:pt x="6160" y="7729"/>
                      <a:pt x="6135" y="7825"/>
                    </a:cubicBezTo>
                    <a:cubicBezTo>
                      <a:pt x="6054" y="7657"/>
                      <a:pt x="5985" y="7487"/>
                      <a:pt x="5914" y="7315"/>
                    </a:cubicBezTo>
                    <a:cubicBezTo>
                      <a:pt x="5873" y="7238"/>
                      <a:pt x="5208" y="8371"/>
                      <a:pt x="5154" y="8419"/>
                    </a:cubicBezTo>
                    <a:cubicBezTo>
                      <a:pt x="4695" y="8824"/>
                      <a:pt x="4672" y="9190"/>
                      <a:pt x="3820" y="9133"/>
                    </a:cubicBezTo>
                    <a:cubicBezTo>
                      <a:pt x="3705" y="9125"/>
                      <a:pt x="3316" y="9336"/>
                      <a:pt x="3212" y="9384"/>
                    </a:cubicBezTo>
                    <a:cubicBezTo>
                      <a:pt x="2904" y="9527"/>
                      <a:pt x="2613" y="9385"/>
                      <a:pt x="2350" y="9563"/>
                    </a:cubicBezTo>
                    <a:cubicBezTo>
                      <a:pt x="2074" y="9751"/>
                      <a:pt x="1515" y="10312"/>
                      <a:pt x="1214" y="10384"/>
                    </a:cubicBezTo>
                    <a:cubicBezTo>
                      <a:pt x="1097" y="10411"/>
                      <a:pt x="1127" y="9952"/>
                      <a:pt x="1118" y="10178"/>
                    </a:cubicBezTo>
                    <a:lnTo>
                      <a:pt x="1118" y="10178"/>
                    </a:lnTo>
                    <a:lnTo>
                      <a:pt x="1194" y="10178"/>
                    </a:lnTo>
                    <a:cubicBezTo>
                      <a:pt x="883" y="10178"/>
                      <a:pt x="1016" y="10855"/>
                      <a:pt x="856" y="11012"/>
                    </a:cubicBezTo>
                    <a:cubicBezTo>
                      <a:pt x="361" y="11497"/>
                      <a:pt x="1155" y="12018"/>
                      <a:pt x="820" y="12399"/>
                    </a:cubicBezTo>
                    <a:cubicBezTo>
                      <a:pt x="699" y="12536"/>
                      <a:pt x="536" y="11960"/>
                      <a:pt x="513" y="12066"/>
                    </a:cubicBezTo>
                    <a:cubicBezTo>
                      <a:pt x="514" y="12062"/>
                      <a:pt x="549" y="12342"/>
                      <a:pt x="465" y="12293"/>
                    </a:cubicBezTo>
                    <a:cubicBezTo>
                      <a:pt x="405" y="12258"/>
                      <a:pt x="370" y="12039"/>
                      <a:pt x="334" y="12030"/>
                    </a:cubicBezTo>
                    <a:cubicBezTo>
                      <a:pt x="424" y="12052"/>
                      <a:pt x="564" y="13355"/>
                      <a:pt x="640" y="13566"/>
                    </a:cubicBezTo>
                    <a:cubicBezTo>
                      <a:pt x="776" y="13948"/>
                      <a:pt x="561" y="14270"/>
                      <a:pt x="640" y="14640"/>
                    </a:cubicBezTo>
                    <a:cubicBezTo>
                      <a:pt x="747" y="15148"/>
                      <a:pt x="722" y="15468"/>
                      <a:pt x="458" y="15951"/>
                    </a:cubicBezTo>
                    <a:cubicBezTo>
                      <a:pt x="334" y="16180"/>
                      <a:pt x="56" y="16125"/>
                      <a:pt x="7" y="16277"/>
                    </a:cubicBezTo>
                    <a:cubicBezTo>
                      <a:pt x="-74" y="16533"/>
                      <a:pt x="511" y="16975"/>
                      <a:pt x="767" y="16949"/>
                    </a:cubicBezTo>
                    <a:cubicBezTo>
                      <a:pt x="1436" y="16881"/>
                      <a:pt x="1955" y="16336"/>
                      <a:pt x="2582" y="16311"/>
                    </a:cubicBezTo>
                    <a:cubicBezTo>
                      <a:pt x="2970" y="16295"/>
                      <a:pt x="3361" y="16353"/>
                      <a:pt x="3748" y="16338"/>
                    </a:cubicBezTo>
                    <a:cubicBezTo>
                      <a:pt x="4202" y="16322"/>
                      <a:pt x="4244" y="15862"/>
                      <a:pt x="4658" y="15792"/>
                    </a:cubicBezTo>
                    <a:cubicBezTo>
                      <a:pt x="5484" y="15654"/>
                      <a:pt x="6330" y="15193"/>
                      <a:pt x="7174" y="15152"/>
                    </a:cubicBezTo>
                    <a:cubicBezTo>
                      <a:pt x="7842" y="15118"/>
                      <a:pt x="8423" y="15247"/>
                      <a:pt x="9041" y="15506"/>
                    </a:cubicBezTo>
                    <a:cubicBezTo>
                      <a:pt x="9151" y="15552"/>
                      <a:pt x="9103" y="15862"/>
                      <a:pt x="9215" y="15989"/>
                    </a:cubicBezTo>
                    <a:cubicBezTo>
                      <a:pt x="9373" y="16166"/>
                      <a:pt x="9280" y="16704"/>
                      <a:pt x="9294" y="16895"/>
                    </a:cubicBezTo>
                    <a:cubicBezTo>
                      <a:pt x="9744" y="16511"/>
                      <a:pt x="10481" y="16247"/>
                      <a:pt x="10791" y="15743"/>
                    </a:cubicBezTo>
                    <a:cubicBezTo>
                      <a:pt x="10672" y="15935"/>
                      <a:pt x="10609" y="16166"/>
                      <a:pt x="10450" y="16380"/>
                    </a:cubicBezTo>
                    <a:cubicBezTo>
                      <a:pt x="10245" y="16658"/>
                      <a:pt x="9969" y="16812"/>
                      <a:pt x="9793" y="17054"/>
                    </a:cubicBezTo>
                    <a:cubicBezTo>
                      <a:pt x="10023" y="17069"/>
                      <a:pt x="10650" y="16543"/>
                      <a:pt x="10604" y="16524"/>
                    </a:cubicBezTo>
                    <a:cubicBezTo>
                      <a:pt x="10935" y="16663"/>
                      <a:pt x="10343" y="17138"/>
                      <a:pt x="10355" y="17217"/>
                    </a:cubicBezTo>
                    <a:cubicBezTo>
                      <a:pt x="10364" y="17277"/>
                      <a:pt x="10778" y="17209"/>
                      <a:pt x="10835" y="17418"/>
                    </a:cubicBezTo>
                    <a:cubicBezTo>
                      <a:pt x="10924" y="17735"/>
                      <a:pt x="10430" y="18216"/>
                      <a:pt x="10794" y="18457"/>
                    </a:cubicBezTo>
                    <a:cubicBezTo>
                      <a:pt x="11038" y="18617"/>
                      <a:pt x="11598" y="18832"/>
                      <a:pt x="11883" y="18879"/>
                    </a:cubicBezTo>
                    <a:cubicBezTo>
                      <a:pt x="11993" y="18897"/>
                      <a:pt x="12786" y="18418"/>
                      <a:pt x="12805" y="18490"/>
                    </a:cubicBezTo>
                    <a:cubicBezTo>
                      <a:pt x="12831" y="18588"/>
                      <a:pt x="12780" y="19001"/>
                      <a:pt x="13060" y="19024"/>
                    </a:cubicBezTo>
                    <a:cubicBezTo>
                      <a:pt x="13190" y="19036"/>
                      <a:pt x="13814" y="18599"/>
                      <a:pt x="13974" y="18534"/>
                    </a:cubicBezTo>
                    <a:cubicBezTo>
                      <a:pt x="14404" y="18360"/>
                      <a:pt x="14907" y="18467"/>
                      <a:pt x="15218" y="18114"/>
                    </a:cubicBezTo>
                    <a:cubicBezTo>
                      <a:pt x="15902" y="17337"/>
                      <a:pt x="16505" y="16291"/>
                      <a:pt x="17441" y="15754"/>
                    </a:cubicBezTo>
                    <a:cubicBezTo>
                      <a:pt x="17751" y="15577"/>
                      <a:pt x="18253" y="15097"/>
                      <a:pt x="18307" y="14745"/>
                    </a:cubicBezTo>
                    <a:cubicBezTo>
                      <a:pt x="18377" y="14291"/>
                      <a:pt x="19033" y="14017"/>
                      <a:pt x="19084" y="13563"/>
                    </a:cubicBezTo>
                    <a:cubicBezTo>
                      <a:pt x="19101" y="13406"/>
                      <a:pt x="18979" y="12964"/>
                      <a:pt x="19066" y="12849"/>
                    </a:cubicBezTo>
                    <a:cubicBezTo>
                      <a:pt x="19320" y="12510"/>
                      <a:pt x="19290" y="11971"/>
                      <a:pt x="19103" y="11614"/>
                    </a:cubicBezTo>
                    <a:cubicBezTo>
                      <a:pt x="19044" y="11501"/>
                      <a:pt x="19150" y="11703"/>
                      <a:pt x="19103" y="11614"/>
                    </a:cubicBezTo>
                    <a:close/>
                    <a:moveTo>
                      <a:pt x="15800" y="4444"/>
                    </a:moveTo>
                    <a:cubicBezTo>
                      <a:pt x="15809" y="4453"/>
                      <a:pt x="15761" y="4402"/>
                      <a:pt x="15800" y="4444"/>
                    </a:cubicBezTo>
                    <a:cubicBezTo>
                      <a:pt x="15800" y="4444"/>
                      <a:pt x="15800" y="4444"/>
                      <a:pt x="15800" y="4444"/>
                    </a:cubicBezTo>
                    <a:close/>
                    <a:moveTo>
                      <a:pt x="12961" y="19986"/>
                    </a:moveTo>
                    <a:cubicBezTo>
                      <a:pt x="12502" y="20038"/>
                      <a:pt x="11814" y="19592"/>
                      <a:pt x="11697" y="20225"/>
                    </a:cubicBezTo>
                    <a:cubicBezTo>
                      <a:pt x="11654" y="20463"/>
                      <a:pt x="11399" y="21102"/>
                      <a:pt x="11737" y="21256"/>
                    </a:cubicBezTo>
                    <a:cubicBezTo>
                      <a:pt x="12489" y="21600"/>
                      <a:pt x="13163" y="19850"/>
                      <a:pt x="13376" y="19873"/>
                    </a:cubicBezTo>
                    <a:cubicBezTo>
                      <a:pt x="13233" y="19896"/>
                      <a:pt x="13095" y="19934"/>
                      <a:pt x="12961" y="19986"/>
                    </a:cubicBezTo>
                    <a:cubicBezTo>
                      <a:pt x="12832" y="20001"/>
                      <a:pt x="13107" y="19970"/>
                      <a:pt x="12961" y="19986"/>
                    </a:cubicBezTo>
                    <a:close/>
                    <a:moveTo>
                      <a:pt x="19596" y="4380"/>
                    </a:moveTo>
                    <a:cubicBezTo>
                      <a:pt x="19063" y="4380"/>
                      <a:pt x="18133" y="3946"/>
                      <a:pt x="17879" y="3572"/>
                    </a:cubicBezTo>
                    <a:cubicBezTo>
                      <a:pt x="17402" y="3008"/>
                      <a:pt x="17105" y="2596"/>
                      <a:pt x="16321" y="3113"/>
                    </a:cubicBezTo>
                    <a:cubicBezTo>
                      <a:pt x="16648" y="3732"/>
                      <a:pt x="15403" y="3702"/>
                      <a:pt x="15051" y="3495"/>
                    </a:cubicBezTo>
                    <a:cubicBezTo>
                      <a:pt x="15134" y="3171"/>
                      <a:pt x="15298" y="2458"/>
                      <a:pt x="15008" y="2222"/>
                    </a:cubicBezTo>
                    <a:cubicBezTo>
                      <a:pt x="15402" y="1681"/>
                      <a:pt x="15220" y="646"/>
                      <a:pt x="15263" y="0"/>
                    </a:cubicBezTo>
                    <a:cubicBezTo>
                      <a:pt x="15561" y="34"/>
                      <a:pt x="17124" y="514"/>
                      <a:pt x="17185" y="775"/>
                    </a:cubicBezTo>
                    <a:cubicBezTo>
                      <a:pt x="17438" y="709"/>
                      <a:pt x="17882" y="1262"/>
                      <a:pt x="17752" y="1481"/>
                    </a:cubicBezTo>
                    <a:cubicBezTo>
                      <a:pt x="18163" y="1442"/>
                      <a:pt x="18796" y="1893"/>
                      <a:pt x="18686" y="2306"/>
                    </a:cubicBezTo>
                    <a:cubicBezTo>
                      <a:pt x="18541" y="2326"/>
                      <a:pt x="18392" y="2303"/>
                      <a:pt x="18250" y="2326"/>
                    </a:cubicBezTo>
                    <a:cubicBezTo>
                      <a:pt x="18305" y="2472"/>
                      <a:pt x="18867" y="3294"/>
                      <a:pt x="18927" y="3308"/>
                    </a:cubicBezTo>
                    <a:cubicBezTo>
                      <a:pt x="19111" y="3288"/>
                      <a:pt x="19291" y="3374"/>
                      <a:pt x="19195" y="3589"/>
                    </a:cubicBezTo>
                    <a:cubicBezTo>
                      <a:pt x="19473" y="3593"/>
                      <a:pt x="20184" y="4380"/>
                      <a:pt x="19596" y="4380"/>
                    </a:cubicBezTo>
                    <a:cubicBezTo>
                      <a:pt x="19480" y="4380"/>
                      <a:pt x="19626" y="4380"/>
                      <a:pt x="19596" y="438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  <p:sp>
            <p:nvSpPr>
              <p:cNvPr id="3009" name="Shape"/>
              <p:cNvSpPr/>
              <p:nvPr/>
            </p:nvSpPr>
            <p:spPr>
              <a:xfrm>
                <a:off x="2375689" y="2131501"/>
                <a:ext cx="1046055" cy="829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17642" y="4"/>
                    </a:moveTo>
                    <a:cubicBezTo>
                      <a:pt x="17475" y="30"/>
                      <a:pt x="17480" y="-2"/>
                      <a:pt x="17495" y="144"/>
                    </a:cubicBezTo>
                    <a:cubicBezTo>
                      <a:pt x="17521" y="398"/>
                      <a:pt x="17666" y="905"/>
                      <a:pt x="17513" y="1118"/>
                    </a:cubicBezTo>
                    <a:cubicBezTo>
                      <a:pt x="17218" y="1528"/>
                      <a:pt x="17438" y="2303"/>
                      <a:pt x="17495" y="2811"/>
                    </a:cubicBezTo>
                    <a:cubicBezTo>
                      <a:pt x="17655" y="4248"/>
                      <a:pt x="17609" y="5594"/>
                      <a:pt x="16755" y="6685"/>
                    </a:cubicBezTo>
                    <a:cubicBezTo>
                      <a:pt x="16414" y="7119"/>
                      <a:pt x="16176" y="7551"/>
                      <a:pt x="15738" y="7845"/>
                    </a:cubicBezTo>
                    <a:cubicBezTo>
                      <a:pt x="15480" y="8017"/>
                      <a:pt x="14777" y="8042"/>
                      <a:pt x="14702" y="8494"/>
                    </a:cubicBezTo>
                    <a:cubicBezTo>
                      <a:pt x="14608" y="9075"/>
                      <a:pt x="15547" y="9342"/>
                      <a:pt x="15534" y="9956"/>
                    </a:cubicBezTo>
                    <a:cubicBezTo>
                      <a:pt x="15524" y="10475"/>
                      <a:pt x="15039" y="10793"/>
                      <a:pt x="14758" y="11069"/>
                    </a:cubicBezTo>
                    <a:cubicBezTo>
                      <a:pt x="14614" y="11210"/>
                      <a:pt x="13749" y="11737"/>
                      <a:pt x="13814" y="12020"/>
                    </a:cubicBezTo>
                    <a:cubicBezTo>
                      <a:pt x="13885" y="12322"/>
                      <a:pt x="14308" y="12428"/>
                      <a:pt x="14499" y="12322"/>
                    </a:cubicBezTo>
                    <a:cubicBezTo>
                      <a:pt x="14982" y="12053"/>
                      <a:pt x="15439" y="11674"/>
                      <a:pt x="15886" y="11324"/>
                    </a:cubicBezTo>
                    <a:cubicBezTo>
                      <a:pt x="16184" y="11091"/>
                      <a:pt x="16508" y="10910"/>
                      <a:pt x="16792" y="10651"/>
                    </a:cubicBezTo>
                    <a:cubicBezTo>
                      <a:pt x="17040" y="10425"/>
                      <a:pt x="17253" y="10126"/>
                      <a:pt x="17476" y="9863"/>
                    </a:cubicBezTo>
                    <a:cubicBezTo>
                      <a:pt x="17672" y="9631"/>
                      <a:pt x="17972" y="9485"/>
                      <a:pt x="18142" y="9237"/>
                    </a:cubicBezTo>
                    <a:cubicBezTo>
                      <a:pt x="18237" y="9096"/>
                      <a:pt x="18165" y="8932"/>
                      <a:pt x="18197" y="8773"/>
                    </a:cubicBezTo>
                    <a:cubicBezTo>
                      <a:pt x="18230" y="8613"/>
                      <a:pt x="18369" y="8554"/>
                      <a:pt x="18475" y="8494"/>
                    </a:cubicBezTo>
                    <a:cubicBezTo>
                      <a:pt x="19063" y="8159"/>
                      <a:pt x="19700" y="8004"/>
                      <a:pt x="20232" y="7520"/>
                    </a:cubicBezTo>
                    <a:cubicBezTo>
                      <a:pt x="20506" y="7270"/>
                      <a:pt x="20760" y="6973"/>
                      <a:pt x="20971" y="6639"/>
                    </a:cubicBezTo>
                    <a:cubicBezTo>
                      <a:pt x="21167" y="6329"/>
                      <a:pt x="21332" y="5955"/>
                      <a:pt x="21600" y="5734"/>
                    </a:cubicBezTo>
                    <a:cubicBezTo>
                      <a:pt x="21250" y="5326"/>
                      <a:pt x="20873" y="5618"/>
                      <a:pt x="20527" y="5873"/>
                    </a:cubicBezTo>
                    <a:cubicBezTo>
                      <a:pt x="20104" y="6187"/>
                      <a:pt x="19760" y="6257"/>
                      <a:pt x="19307" y="5966"/>
                    </a:cubicBezTo>
                    <a:cubicBezTo>
                      <a:pt x="19086" y="5824"/>
                      <a:pt x="18830" y="5578"/>
                      <a:pt x="18900" y="5224"/>
                    </a:cubicBezTo>
                    <a:cubicBezTo>
                      <a:pt x="18966" y="4893"/>
                      <a:pt x="19099" y="4617"/>
                      <a:pt x="19140" y="4273"/>
                    </a:cubicBezTo>
                    <a:cubicBezTo>
                      <a:pt x="19163" y="4091"/>
                      <a:pt x="19234" y="3503"/>
                      <a:pt x="18974" y="3600"/>
                    </a:cubicBezTo>
                    <a:cubicBezTo>
                      <a:pt x="18991" y="3828"/>
                      <a:pt x="18850" y="4108"/>
                      <a:pt x="18734" y="4273"/>
                    </a:cubicBezTo>
                    <a:cubicBezTo>
                      <a:pt x="18592" y="4474"/>
                      <a:pt x="18396" y="4414"/>
                      <a:pt x="18290" y="4203"/>
                    </a:cubicBezTo>
                    <a:cubicBezTo>
                      <a:pt x="18174" y="3973"/>
                      <a:pt x="18226" y="3714"/>
                      <a:pt x="18308" y="3484"/>
                    </a:cubicBezTo>
                    <a:cubicBezTo>
                      <a:pt x="18491" y="2971"/>
                      <a:pt x="18728" y="2490"/>
                      <a:pt x="18734" y="1907"/>
                    </a:cubicBezTo>
                    <a:cubicBezTo>
                      <a:pt x="18739" y="1278"/>
                      <a:pt x="18363" y="1204"/>
                      <a:pt x="18012" y="932"/>
                    </a:cubicBezTo>
                    <a:cubicBezTo>
                      <a:pt x="17813" y="777"/>
                      <a:pt x="17786" y="555"/>
                      <a:pt x="17790" y="283"/>
                    </a:cubicBezTo>
                    <a:cubicBezTo>
                      <a:pt x="17793" y="80"/>
                      <a:pt x="17846" y="-25"/>
                      <a:pt x="17642" y="4"/>
                    </a:cubicBezTo>
                    <a:close/>
                    <a:moveTo>
                      <a:pt x="12705" y="10930"/>
                    </a:moveTo>
                    <a:cubicBezTo>
                      <a:pt x="12364" y="11135"/>
                      <a:pt x="11983" y="11292"/>
                      <a:pt x="11669" y="11556"/>
                    </a:cubicBezTo>
                    <a:cubicBezTo>
                      <a:pt x="11428" y="11759"/>
                      <a:pt x="11396" y="12125"/>
                      <a:pt x="11188" y="12345"/>
                    </a:cubicBezTo>
                    <a:cubicBezTo>
                      <a:pt x="10963" y="12582"/>
                      <a:pt x="10783" y="12833"/>
                      <a:pt x="10504" y="12948"/>
                    </a:cubicBezTo>
                    <a:cubicBezTo>
                      <a:pt x="10223" y="13064"/>
                      <a:pt x="9928" y="13204"/>
                      <a:pt x="9709" y="13458"/>
                    </a:cubicBezTo>
                    <a:cubicBezTo>
                      <a:pt x="9492" y="13708"/>
                      <a:pt x="9359" y="14098"/>
                      <a:pt x="9117" y="14316"/>
                    </a:cubicBezTo>
                    <a:cubicBezTo>
                      <a:pt x="9011" y="14413"/>
                      <a:pt x="8881" y="14564"/>
                      <a:pt x="8766" y="14664"/>
                    </a:cubicBezTo>
                    <a:cubicBezTo>
                      <a:pt x="8566" y="14838"/>
                      <a:pt x="8297" y="14902"/>
                      <a:pt x="8082" y="15059"/>
                    </a:cubicBezTo>
                    <a:cubicBezTo>
                      <a:pt x="7814" y="15252"/>
                      <a:pt x="7532" y="15415"/>
                      <a:pt x="7249" y="15569"/>
                    </a:cubicBezTo>
                    <a:cubicBezTo>
                      <a:pt x="6465" y="15995"/>
                      <a:pt x="5687" y="16484"/>
                      <a:pt x="4882" y="16845"/>
                    </a:cubicBezTo>
                    <a:cubicBezTo>
                      <a:pt x="4540" y="16999"/>
                      <a:pt x="4172" y="17071"/>
                      <a:pt x="3865" y="17332"/>
                    </a:cubicBezTo>
                    <a:cubicBezTo>
                      <a:pt x="3576" y="17578"/>
                      <a:pt x="3278" y="17804"/>
                      <a:pt x="2977" y="18028"/>
                    </a:cubicBezTo>
                    <a:cubicBezTo>
                      <a:pt x="2605" y="18307"/>
                      <a:pt x="2238" y="18581"/>
                      <a:pt x="1868" y="18863"/>
                    </a:cubicBezTo>
                    <a:cubicBezTo>
                      <a:pt x="1569" y="19090"/>
                      <a:pt x="1206" y="19261"/>
                      <a:pt x="962" y="19582"/>
                    </a:cubicBezTo>
                    <a:cubicBezTo>
                      <a:pt x="745" y="19866"/>
                      <a:pt x="613" y="20052"/>
                      <a:pt x="314" y="20208"/>
                    </a:cubicBezTo>
                    <a:cubicBezTo>
                      <a:pt x="227" y="20254"/>
                      <a:pt x="16" y="20697"/>
                      <a:pt x="0" y="20695"/>
                    </a:cubicBezTo>
                    <a:cubicBezTo>
                      <a:pt x="459" y="20732"/>
                      <a:pt x="808" y="20748"/>
                      <a:pt x="1258" y="20649"/>
                    </a:cubicBezTo>
                    <a:cubicBezTo>
                      <a:pt x="1258" y="20737"/>
                      <a:pt x="1227" y="20921"/>
                      <a:pt x="1258" y="20997"/>
                    </a:cubicBezTo>
                    <a:cubicBezTo>
                      <a:pt x="1437" y="21158"/>
                      <a:pt x="1637" y="21313"/>
                      <a:pt x="1849" y="21391"/>
                    </a:cubicBezTo>
                    <a:cubicBezTo>
                      <a:pt x="2348" y="21575"/>
                      <a:pt x="2883" y="21472"/>
                      <a:pt x="3329" y="21159"/>
                    </a:cubicBezTo>
                    <a:cubicBezTo>
                      <a:pt x="4316" y="20465"/>
                      <a:pt x="5284" y="19779"/>
                      <a:pt x="6158" y="18863"/>
                    </a:cubicBezTo>
                    <a:cubicBezTo>
                      <a:pt x="6546" y="18457"/>
                      <a:pt x="6847" y="17945"/>
                      <a:pt x="7231" y="17541"/>
                    </a:cubicBezTo>
                    <a:cubicBezTo>
                      <a:pt x="7562" y="17192"/>
                      <a:pt x="8070" y="17108"/>
                      <a:pt x="8470" y="16938"/>
                    </a:cubicBezTo>
                    <a:cubicBezTo>
                      <a:pt x="8720" y="16832"/>
                      <a:pt x="8963" y="16734"/>
                      <a:pt x="9228" y="16706"/>
                    </a:cubicBezTo>
                    <a:cubicBezTo>
                      <a:pt x="9407" y="16688"/>
                      <a:pt x="9580" y="16682"/>
                      <a:pt x="9746" y="16590"/>
                    </a:cubicBezTo>
                    <a:cubicBezTo>
                      <a:pt x="9799" y="16560"/>
                      <a:pt x="10066" y="16431"/>
                      <a:pt x="9986" y="16311"/>
                    </a:cubicBezTo>
                    <a:cubicBezTo>
                      <a:pt x="9966" y="16282"/>
                      <a:pt x="9788" y="16005"/>
                      <a:pt x="9783" y="16010"/>
                    </a:cubicBezTo>
                    <a:cubicBezTo>
                      <a:pt x="10513" y="15369"/>
                      <a:pt x="11234" y="14724"/>
                      <a:pt x="11965" y="14085"/>
                    </a:cubicBezTo>
                    <a:cubicBezTo>
                      <a:pt x="12326" y="13768"/>
                      <a:pt x="12695" y="13449"/>
                      <a:pt x="13056" y="13133"/>
                    </a:cubicBezTo>
                    <a:cubicBezTo>
                      <a:pt x="13163" y="13040"/>
                      <a:pt x="13201" y="13005"/>
                      <a:pt x="13241" y="12832"/>
                    </a:cubicBezTo>
                    <a:cubicBezTo>
                      <a:pt x="13360" y="12315"/>
                      <a:pt x="13569" y="12154"/>
                      <a:pt x="13888" y="11811"/>
                    </a:cubicBezTo>
                    <a:cubicBezTo>
                      <a:pt x="13606" y="11527"/>
                      <a:pt x="13590" y="11630"/>
                      <a:pt x="13260" y="11811"/>
                    </a:cubicBezTo>
                    <a:cubicBezTo>
                      <a:pt x="12987" y="11959"/>
                      <a:pt x="12719" y="12103"/>
                      <a:pt x="12446" y="12252"/>
                    </a:cubicBezTo>
                    <a:cubicBezTo>
                      <a:pt x="12531" y="11809"/>
                      <a:pt x="12620" y="11373"/>
                      <a:pt x="12705" y="1093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</p:grpSp>
        <p:sp>
          <p:nvSpPr>
            <p:cNvPr id="3011" name="Shape"/>
            <p:cNvSpPr/>
            <p:nvPr/>
          </p:nvSpPr>
          <p:spPr>
            <a:xfrm>
              <a:off x="7174127" y="101633"/>
              <a:ext cx="3094397" cy="278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4" extrusionOk="0">
                  <a:moveTo>
                    <a:pt x="3010" y="6585"/>
                  </a:moveTo>
                  <a:cubicBezTo>
                    <a:pt x="2435" y="7097"/>
                    <a:pt x="992" y="7348"/>
                    <a:pt x="363" y="6890"/>
                  </a:cubicBezTo>
                  <a:cubicBezTo>
                    <a:pt x="444" y="6750"/>
                    <a:pt x="713" y="6786"/>
                    <a:pt x="499" y="6579"/>
                  </a:cubicBezTo>
                  <a:cubicBezTo>
                    <a:pt x="464" y="6545"/>
                    <a:pt x="118" y="6445"/>
                    <a:pt x="106" y="6460"/>
                  </a:cubicBezTo>
                  <a:cubicBezTo>
                    <a:pt x="240" y="6289"/>
                    <a:pt x="512" y="6444"/>
                    <a:pt x="654" y="6279"/>
                  </a:cubicBezTo>
                  <a:cubicBezTo>
                    <a:pt x="796" y="6113"/>
                    <a:pt x="-14" y="6151"/>
                    <a:pt x="0" y="6157"/>
                  </a:cubicBezTo>
                  <a:cubicBezTo>
                    <a:pt x="226" y="5657"/>
                    <a:pt x="953" y="5687"/>
                    <a:pt x="954" y="6266"/>
                  </a:cubicBezTo>
                  <a:cubicBezTo>
                    <a:pt x="1102" y="6190"/>
                    <a:pt x="1215" y="6074"/>
                    <a:pt x="1294" y="5918"/>
                  </a:cubicBezTo>
                  <a:cubicBezTo>
                    <a:pt x="1537" y="5893"/>
                    <a:pt x="2370" y="6107"/>
                    <a:pt x="2491" y="5816"/>
                  </a:cubicBezTo>
                  <a:cubicBezTo>
                    <a:pt x="2514" y="5759"/>
                    <a:pt x="3682" y="5987"/>
                    <a:pt x="3010" y="6585"/>
                  </a:cubicBezTo>
                  <a:cubicBezTo>
                    <a:pt x="2843" y="6734"/>
                    <a:pt x="3142" y="6468"/>
                    <a:pt x="3010" y="6585"/>
                  </a:cubicBezTo>
                  <a:close/>
                  <a:moveTo>
                    <a:pt x="11005" y="300"/>
                  </a:moveTo>
                  <a:cubicBezTo>
                    <a:pt x="11317" y="195"/>
                    <a:pt x="11825" y="280"/>
                    <a:pt x="12088" y="495"/>
                  </a:cubicBezTo>
                  <a:cubicBezTo>
                    <a:pt x="12051" y="428"/>
                    <a:pt x="12017" y="355"/>
                    <a:pt x="12030" y="274"/>
                  </a:cubicBezTo>
                  <a:cubicBezTo>
                    <a:pt x="12514" y="182"/>
                    <a:pt x="14125" y="719"/>
                    <a:pt x="14503" y="1064"/>
                  </a:cubicBezTo>
                  <a:cubicBezTo>
                    <a:pt x="14355" y="1090"/>
                    <a:pt x="13593" y="1487"/>
                    <a:pt x="13494" y="1113"/>
                  </a:cubicBezTo>
                  <a:cubicBezTo>
                    <a:pt x="13514" y="1074"/>
                    <a:pt x="13535" y="1036"/>
                    <a:pt x="13555" y="997"/>
                  </a:cubicBezTo>
                  <a:cubicBezTo>
                    <a:pt x="13092" y="666"/>
                    <a:pt x="12573" y="887"/>
                    <a:pt x="12439" y="1482"/>
                  </a:cubicBezTo>
                  <a:cubicBezTo>
                    <a:pt x="12305" y="1656"/>
                    <a:pt x="11018" y="988"/>
                    <a:pt x="11664" y="897"/>
                  </a:cubicBezTo>
                  <a:cubicBezTo>
                    <a:pt x="11583" y="891"/>
                    <a:pt x="10294" y="541"/>
                    <a:pt x="11005" y="300"/>
                  </a:cubicBezTo>
                  <a:cubicBezTo>
                    <a:pt x="11317" y="195"/>
                    <a:pt x="10790" y="373"/>
                    <a:pt x="11005" y="300"/>
                  </a:cubicBezTo>
                  <a:close/>
                  <a:moveTo>
                    <a:pt x="13416" y="415"/>
                  </a:moveTo>
                  <a:cubicBezTo>
                    <a:pt x="13177" y="380"/>
                    <a:pt x="12943" y="324"/>
                    <a:pt x="12720" y="200"/>
                  </a:cubicBezTo>
                  <a:cubicBezTo>
                    <a:pt x="13106" y="-111"/>
                    <a:pt x="14518" y="-25"/>
                    <a:pt x="14908" y="222"/>
                  </a:cubicBezTo>
                  <a:cubicBezTo>
                    <a:pt x="14603" y="635"/>
                    <a:pt x="13826" y="474"/>
                    <a:pt x="13416" y="415"/>
                  </a:cubicBezTo>
                  <a:cubicBezTo>
                    <a:pt x="13177" y="380"/>
                    <a:pt x="13560" y="435"/>
                    <a:pt x="13416" y="415"/>
                  </a:cubicBezTo>
                  <a:close/>
                  <a:moveTo>
                    <a:pt x="17057" y="21008"/>
                  </a:moveTo>
                  <a:cubicBezTo>
                    <a:pt x="17044" y="21058"/>
                    <a:pt x="17025" y="21102"/>
                    <a:pt x="16998" y="21143"/>
                  </a:cubicBezTo>
                  <a:cubicBezTo>
                    <a:pt x="16638" y="21123"/>
                    <a:pt x="16355" y="21046"/>
                    <a:pt x="15994" y="21031"/>
                  </a:cubicBezTo>
                  <a:cubicBezTo>
                    <a:pt x="15992" y="20975"/>
                    <a:pt x="15985" y="20922"/>
                    <a:pt x="15986" y="20864"/>
                  </a:cubicBezTo>
                  <a:cubicBezTo>
                    <a:pt x="16167" y="20818"/>
                    <a:pt x="16655" y="20912"/>
                    <a:pt x="16834" y="20976"/>
                  </a:cubicBezTo>
                  <a:cubicBezTo>
                    <a:pt x="16831" y="20995"/>
                    <a:pt x="16840" y="21021"/>
                    <a:pt x="16837" y="21040"/>
                  </a:cubicBezTo>
                  <a:cubicBezTo>
                    <a:pt x="16925" y="21067"/>
                    <a:pt x="16976" y="21002"/>
                    <a:pt x="17057" y="21008"/>
                  </a:cubicBezTo>
                  <a:cubicBezTo>
                    <a:pt x="17069" y="21052"/>
                    <a:pt x="16976" y="21002"/>
                    <a:pt x="17057" y="21008"/>
                  </a:cubicBezTo>
                  <a:close/>
                  <a:moveTo>
                    <a:pt x="15035" y="9329"/>
                  </a:moveTo>
                  <a:cubicBezTo>
                    <a:pt x="15040" y="9332"/>
                    <a:pt x="15043" y="9336"/>
                    <a:pt x="15046" y="9340"/>
                  </a:cubicBezTo>
                  <a:cubicBezTo>
                    <a:pt x="15083" y="9411"/>
                    <a:pt x="14747" y="9586"/>
                    <a:pt x="14719" y="9588"/>
                  </a:cubicBezTo>
                  <a:cubicBezTo>
                    <a:pt x="14509" y="9606"/>
                    <a:pt x="14814" y="9185"/>
                    <a:pt x="15035" y="9329"/>
                  </a:cubicBezTo>
                  <a:cubicBezTo>
                    <a:pt x="15040" y="9332"/>
                    <a:pt x="15025" y="9323"/>
                    <a:pt x="15035" y="9329"/>
                  </a:cubicBezTo>
                  <a:close/>
                  <a:moveTo>
                    <a:pt x="10464" y="17106"/>
                  </a:moveTo>
                  <a:lnTo>
                    <a:pt x="10453" y="17083"/>
                  </a:lnTo>
                  <a:cubicBezTo>
                    <a:pt x="10426" y="17405"/>
                    <a:pt x="10539" y="17595"/>
                    <a:pt x="10345" y="17882"/>
                  </a:cubicBezTo>
                  <a:cubicBezTo>
                    <a:pt x="9796" y="17382"/>
                    <a:pt x="10473" y="17289"/>
                    <a:pt x="10464" y="17106"/>
                  </a:cubicBezTo>
                  <a:cubicBezTo>
                    <a:pt x="10464" y="17106"/>
                    <a:pt x="10457" y="16967"/>
                    <a:pt x="10464" y="17106"/>
                  </a:cubicBezTo>
                  <a:close/>
                  <a:moveTo>
                    <a:pt x="10564" y="18237"/>
                  </a:moveTo>
                  <a:cubicBezTo>
                    <a:pt x="10602" y="18346"/>
                    <a:pt x="10551" y="18790"/>
                    <a:pt x="10530" y="18920"/>
                  </a:cubicBezTo>
                  <a:cubicBezTo>
                    <a:pt x="10485" y="19203"/>
                    <a:pt x="10300" y="18856"/>
                    <a:pt x="10290" y="19078"/>
                  </a:cubicBezTo>
                  <a:cubicBezTo>
                    <a:pt x="10271" y="19507"/>
                    <a:pt x="9961" y="18146"/>
                    <a:pt x="9970" y="18150"/>
                  </a:cubicBezTo>
                  <a:cubicBezTo>
                    <a:pt x="10234" y="18257"/>
                    <a:pt x="10411" y="17796"/>
                    <a:pt x="10564" y="18237"/>
                  </a:cubicBezTo>
                  <a:cubicBezTo>
                    <a:pt x="10578" y="18276"/>
                    <a:pt x="10539" y="18164"/>
                    <a:pt x="10564" y="18237"/>
                  </a:cubicBezTo>
                  <a:close/>
                  <a:moveTo>
                    <a:pt x="5029" y="10651"/>
                  </a:moveTo>
                  <a:cubicBezTo>
                    <a:pt x="5077" y="10532"/>
                    <a:pt x="5345" y="10601"/>
                    <a:pt x="5317" y="10393"/>
                  </a:cubicBezTo>
                  <a:cubicBezTo>
                    <a:pt x="5309" y="10405"/>
                    <a:pt x="5301" y="10411"/>
                    <a:pt x="5295" y="10424"/>
                  </a:cubicBezTo>
                  <a:cubicBezTo>
                    <a:pt x="5232" y="10439"/>
                    <a:pt x="5176" y="10423"/>
                    <a:pt x="5111" y="10424"/>
                  </a:cubicBezTo>
                  <a:cubicBezTo>
                    <a:pt x="5102" y="10395"/>
                    <a:pt x="5323" y="9733"/>
                    <a:pt x="5376" y="9698"/>
                  </a:cubicBezTo>
                  <a:cubicBezTo>
                    <a:pt x="5467" y="9638"/>
                    <a:pt x="5548" y="9315"/>
                    <a:pt x="5670" y="9337"/>
                  </a:cubicBezTo>
                  <a:cubicBezTo>
                    <a:pt x="5754" y="9352"/>
                    <a:pt x="6274" y="9294"/>
                    <a:pt x="6258" y="9415"/>
                  </a:cubicBezTo>
                  <a:cubicBezTo>
                    <a:pt x="6253" y="9452"/>
                    <a:pt x="5825" y="9767"/>
                    <a:pt x="5928" y="9811"/>
                  </a:cubicBezTo>
                  <a:cubicBezTo>
                    <a:pt x="5995" y="9839"/>
                    <a:pt x="6642" y="9635"/>
                    <a:pt x="6636" y="9850"/>
                  </a:cubicBezTo>
                  <a:cubicBezTo>
                    <a:pt x="6630" y="10107"/>
                    <a:pt x="6142" y="10320"/>
                    <a:pt x="6302" y="10517"/>
                  </a:cubicBezTo>
                  <a:cubicBezTo>
                    <a:pt x="6401" y="10638"/>
                    <a:pt x="6622" y="10658"/>
                    <a:pt x="6653" y="10846"/>
                  </a:cubicBezTo>
                  <a:cubicBezTo>
                    <a:pt x="6671" y="10958"/>
                    <a:pt x="6675" y="11181"/>
                    <a:pt x="6785" y="11246"/>
                  </a:cubicBezTo>
                  <a:cubicBezTo>
                    <a:pt x="7128" y="11447"/>
                    <a:pt x="7055" y="11926"/>
                    <a:pt x="7226" y="12079"/>
                  </a:cubicBezTo>
                  <a:cubicBezTo>
                    <a:pt x="7345" y="12186"/>
                    <a:pt x="7646" y="11861"/>
                    <a:pt x="7721" y="12232"/>
                  </a:cubicBezTo>
                  <a:cubicBezTo>
                    <a:pt x="7759" y="12416"/>
                    <a:pt x="7449" y="12755"/>
                    <a:pt x="7292" y="12788"/>
                  </a:cubicBezTo>
                  <a:cubicBezTo>
                    <a:pt x="7264" y="12782"/>
                    <a:pt x="7615" y="12821"/>
                    <a:pt x="7617" y="12880"/>
                  </a:cubicBezTo>
                  <a:cubicBezTo>
                    <a:pt x="7622" y="13056"/>
                    <a:pt x="6316" y="13296"/>
                    <a:pt x="6190" y="13215"/>
                  </a:cubicBezTo>
                  <a:cubicBezTo>
                    <a:pt x="5876" y="13016"/>
                    <a:pt x="5422" y="13624"/>
                    <a:pt x="4985" y="13472"/>
                  </a:cubicBezTo>
                  <a:cubicBezTo>
                    <a:pt x="5239" y="13140"/>
                    <a:pt x="5940" y="13044"/>
                    <a:pt x="6110" y="12742"/>
                  </a:cubicBezTo>
                  <a:cubicBezTo>
                    <a:pt x="5925" y="12832"/>
                    <a:pt x="5802" y="12692"/>
                    <a:pt x="5782" y="12693"/>
                  </a:cubicBezTo>
                  <a:cubicBezTo>
                    <a:pt x="5654" y="12701"/>
                    <a:pt x="5527" y="12674"/>
                    <a:pt x="5405" y="12714"/>
                  </a:cubicBezTo>
                  <a:cubicBezTo>
                    <a:pt x="5071" y="12824"/>
                    <a:pt x="5664" y="12288"/>
                    <a:pt x="5650" y="12311"/>
                  </a:cubicBezTo>
                  <a:cubicBezTo>
                    <a:pt x="5754" y="12141"/>
                    <a:pt x="5455" y="11802"/>
                    <a:pt x="5686" y="11851"/>
                  </a:cubicBezTo>
                  <a:cubicBezTo>
                    <a:pt x="5913" y="11898"/>
                    <a:pt x="6249" y="11772"/>
                    <a:pt x="6176" y="11451"/>
                  </a:cubicBezTo>
                  <a:cubicBezTo>
                    <a:pt x="5978" y="11400"/>
                    <a:pt x="5859" y="11364"/>
                    <a:pt x="6069" y="11081"/>
                  </a:cubicBezTo>
                  <a:cubicBezTo>
                    <a:pt x="5935" y="11261"/>
                    <a:pt x="5499" y="11034"/>
                    <a:pt x="5491" y="11228"/>
                  </a:cubicBezTo>
                  <a:cubicBezTo>
                    <a:pt x="5230" y="11183"/>
                    <a:pt x="5585" y="10919"/>
                    <a:pt x="5602" y="10890"/>
                  </a:cubicBezTo>
                  <a:cubicBezTo>
                    <a:pt x="5707" y="10710"/>
                    <a:pt x="5363" y="10523"/>
                    <a:pt x="5390" y="10718"/>
                  </a:cubicBezTo>
                  <a:cubicBezTo>
                    <a:pt x="5581" y="10787"/>
                    <a:pt x="5302" y="10864"/>
                    <a:pt x="5290" y="10905"/>
                  </a:cubicBezTo>
                  <a:cubicBezTo>
                    <a:pt x="5166" y="10939"/>
                    <a:pt x="5297" y="10688"/>
                    <a:pt x="5272" y="10646"/>
                  </a:cubicBezTo>
                  <a:cubicBezTo>
                    <a:pt x="5255" y="10619"/>
                    <a:pt x="4940" y="10871"/>
                    <a:pt x="5029" y="10651"/>
                  </a:cubicBezTo>
                  <a:cubicBezTo>
                    <a:pt x="5047" y="10606"/>
                    <a:pt x="5016" y="10683"/>
                    <a:pt x="5029" y="10651"/>
                  </a:cubicBezTo>
                  <a:close/>
                  <a:moveTo>
                    <a:pt x="19919" y="20951"/>
                  </a:moveTo>
                  <a:cubicBezTo>
                    <a:pt x="19993" y="20920"/>
                    <a:pt x="20069" y="20888"/>
                    <a:pt x="20137" y="20844"/>
                  </a:cubicBezTo>
                  <a:cubicBezTo>
                    <a:pt x="20138" y="20843"/>
                    <a:pt x="19724" y="21347"/>
                    <a:pt x="19988" y="21347"/>
                  </a:cubicBezTo>
                  <a:cubicBezTo>
                    <a:pt x="19707" y="21325"/>
                    <a:pt x="19367" y="21489"/>
                    <a:pt x="19252" y="21103"/>
                  </a:cubicBezTo>
                  <a:cubicBezTo>
                    <a:pt x="19317" y="21150"/>
                    <a:pt x="19414" y="21101"/>
                    <a:pt x="19487" y="21094"/>
                  </a:cubicBezTo>
                  <a:cubicBezTo>
                    <a:pt x="19505" y="21064"/>
                    <a:pt x="19515" y="21012"/>
                    <a:pt x="19515" y="20976"/>
                  </a:cubicBezTo>
                  <a:cubicBezTo>
                    <a:pt x="19659" y="20996"/>
                    <a:pt x="19780" y="21008"/>
                    <a:pt x="19919" y="20951"/>
                  </a:cubicBezTo>
                  <a:cubicBezTo>
                    <a:pt x="19993" y="20920"/>
                    <a:pt x="19780" y="21008"/>
                    <a:pt x="19919" y="20951"/>
                  </a:cubicBezTo>
                  <a:close/>
                  <a:moveTo>
                    <a:pt x="3448" y="12512"/>
                  </a:moveTo>
                  <a:lnTo>
                    <a:pt x="3439" y="12467"/>
                  </a:lnTo>
                  <a:cubicBezTo>
                    <a:pt x="3441" y="12484"/>
                    <a:pt x="3910" y="11973"/>
                    <a:pt x="3927" y="11961"/>
                  </a:cubicBezTo>
                  <a:cubicBezTo>
                    <a:pt x="3801" y="11949"/>
                    <a:pt x="3649" y="11911"/>
                    <a:pt x="3652" y="11769"/>
                  </a:cubicBezTo>
                  <a:lnTo>
                    <a:pt x="3653" y="11732"/>
                  </a:lnTo>
                  <a:cubicBezTo>
                    <a:pt x="3638" y="11187"/>
                    <a:pt x="4036" y="11537"/>
                    <a:pt x="4296" y="11292"/>
                  </a:cubicBezTo>
                  <a:cubicBezTo>
                    <a:pt x="4019" y="11229"/>
                    <a:pt x="4821" y="10776"/>
                    <a:pt x="5082" y="10841"/>
                  </a:cubicBezTo>
                  <a:cubicBezTo>
                    <a:pt x="5103" y="10873"/>
                    <a:pt x="5214" y="11022"/>
                    <a:pt x="5230" y="11072"/>
                  </a:cubicBezTo>
                  <a:cubicBezTo>
                    <a:pt x="5337" y="11212"/>
                    <a:pt x="5329" y="11337"/>
                    <a:pt x="5207" y="11445"/>
                  </a:cubicBezTo>
                  <a:cubicBezTo>
                    <a:pt x="4948" y="11696"/>
                    <a:pt x="5225" y="11803"/>
                    <a:pt x="5096" y="12165"/>
                  </a:cubicBezTo>
                  <a:cubicBezTo>
                    <a:pt x="4944" y="12594"/>
                    <a:pt x="3961" y="12830"/>
                    <a:pt x="3623" y="12797"/>
                  </a:cubicBezTo>
                  <a:lnTo>
                    <a:pt x="3629" y="12759"/>
                  </a:lnTo>
                  <a:cubicBezTo>
                    <a:pt x="3593" y="12765"/>
                    <a:pt x="3565" y="12764"/>
                    <a:pt x="3528" y="12766"/>
                  </a:cubicBezTo>
                  <a:cubicBezTo>
                    <a:pt x="3509" y="12734"/>
                    <a:pt x="3505" y="12702"/>
                    <a:pt x="3523" y="12678"/>
                  </a:cubicBezTo>
                  <a:cubicBezTo>
                    <a:pt x="3435" y="12635"/>
                    <a:pt x="3431" y="12581"/>
                    <a:pt x="3510" y="12516"/>
                  </a:cubicBezTo>
                  <a:cubicBezTo>
                    <a:pt x="3502" y="12515"/>
                    <a:pt x="3448" y="12512"/>
                    <a:pt x="3448" y="12512"/>
                  </a:cubicBezTo>
                  <a:cubicBezTo>
                    <a:pt x="3448" y="12512"/>
                    <a:pt x="3448" y="12512"/>
                    <a:pt x="3448" y="12512"/>
                  </a:cubicBezTo>
                  <a:close/>
                  <a:moveTo>
                    <a:pt x="11104" y="9151"/>
                  </a:moveTo>
                  <a:cubicBezTo>
                    <a:pt x="11102" y="9148"/>
                    <a:pt x="11098" y="9146"/>
                    <a:pt x="11094" y="9143"/>
                  </a:cubicBezTo>
                  <a:cubicBezTo>
                    <a:pt x="11097" y="9141"/>
                    <a:pt x="11101" y="9138"/>
                    <a:pt x="11105" y="9135"/>
                  </a:cubicBezTo>
                  <a:cubicBezTo>
                    <a:pt x="11105" y="9140"/>
                    <a:pt x="11105" y="9147"/>
                    <a:pt x="11104" y="9151"/>
                  </a:cubicBezTo>
                  <a:cubicBezTo>
                    <a:pt x="11102" y="9148"/>
                    <a:pt x="11105" y="9147"/>
                    <a:pt x="11104" y="9151"/>
                  </a:cubicBezTo>
                  <a:close/>
                  <a:moveTo>
                    <a:pt x="21399" y="14198"/>
                  </a:moveTo>
                  <a:cubicBezTo>
                    <a:pt x="21409" y="14173"/>
                    <a:pt x="21499" y="14149"/>
                    <a:pt x="21520" y="14142"/>
                  </a:cubicBezTo>
                  <a:lnTo>
                    <a:pt x="21423" y="14087"/>
                  </a:lnTo>
                  <a:cubicBezTo>
                    <a:pt x="21320" y="14027"/>
                    <a:pt x="21586" y="13723"/>
                    <a:pt x="21296" y="13692"/>
                  </a:cubicBezTo>
                  <a:cubicBezTo>
                    <a:pt x="21112" y="13672"/>
                    <a:pt x="20805" y="13386"/>
                    <a:pt x="20627" y="13557"/>
                  </a:cubicBezTo>
                  <a:cubicBezTo>
                    <a:pt x="20375" y="13291"/>
                    <a:pt x="20136" y="13280"/>
                    <a:pt x="19764" y="13317"/>
                  </a:cubicBezTo>
                  <a:cubicBezTo>
                    <a:pt x="19859" y="13317"/>
                    <a:pt x="19308" y="12896"/>
                    <a:pt x="19323" y="12913"/>
                  </a:cubicBezTo>
                  <a:cubicBezTo>
                    <a:pt x="19229" y="12913"/>
                    <a:pt x="19162" y="12594"/>
                    <a:pt x="19105" y="12495"/>
                  </a:cubicBezTo>
                  <a:cubicBezTo>
                    <a:pt x="18878" y="12097"/>
                    <a:pt x="18551" y="12640"/>
                    <a:pt x="18342" y="12454"/>
                  </a:cubicBezTo>
                  <a:cubicBezTo>
                    <a:pt x="18213" y="12393"/>
                    <a:pt x="18189" y="12168"/>
                    <a:pt x="18086" y="12043"/>
                  </a:cubicBezTo>
                  <a:cubicBezTo>
                    <a:pt x="18386" y="11994"/>
                    <a:pt x="18733" y="11639"/>
                    <a:pt x="18199" y="11620"/>
                  </a:cubicBezTo>
                  <a:cubicBezTo>
                    <a:pt x="18172" y="11530"/>
                    <a:pt x="17896" y="11200"/>
                    <a:pt x="17799" y="11143"/>
                  </a:cubicBezTo>
                  <a:cubicBezTo>
                    <a:pt x="17967" y="10775"/>
                    <a:pt x="17329" y="10571"/>
                    <a:pt x="17149" y="10533"/>
                  </a:cubicBezTo>
                  <a:cubicBezTo>
                    <a:pt x="16689" y="10533"/>
                    <a:pt x="16796" y="10101"/>
                    <a:pt x="16546" y="9833"/>
                  </a:cubicBezTo>
                  <a:cubicBezTo>
                    <a:pt x="16590" y="9843"/>
                    <a:pt x="16633" y="9860"/>
                    <a:pt x="16674" y="9878"/>
                  </a:cubicBezTo>
                  <a:lnTo>
                    <a:pt x="16626" y="9776"/>
                  </a:lnTo>
                  <a:cubicBezTo>
                    <a:pt x="16769" y="9536"/>
                    <a:pt x="16634" y="9167"/>
                    <a:pt x="16725" y="8824"/>
                  </a:cubicBezTo>
                  <a:cubicBezTo>
                    <a:pt x="16306" y="8876"/>
                    <a:pt x="15803" y="8638"/>
                    <a:pt x="15397" y="8843"/>
                  </a:cubicBezTo>
                  <a:cubicBezTo>
                    <a:pt x="14990" y="9046"/>
                    <a:pt x="15218" y="9655"/>
                    <a:pt x="15490" y="9475"/>
                  </a:cubicBezTo>
                  <a:cubicBezTo>
                    <a:pt x="15446" y="9559"/>
                    <a:pt x="15400" y="9612"/>
                    <a:pt x="15302" y="9624"/>
                  </a:cubicBezTo>
                  <a:cubicBezTo>
                    <a:pt x="15527" y="10138"/>
                    <a:pt x="15043" y="10023"/>
                    <a:pt x="14840" y="9709"/>
                  </a:cubicBezTo>
                  <a:lnTo>
                    <a:pt x="14842" y="9700"/>
                  </a:lnTo>
                  <a:cubicBezTo>
                    <a:pt x="14833" y="9734"/>
                    <a:pt x="14822" y="9767"/>
                    <a:pt x="14810" y="9799"/>
                  </a:cubicBezTo>
                  <a:cubicBezTo>
                    <a:pt x="14723" y="9791"/>
                    <a:pt x="14635" y="9776"/>
                    <a:pt x="14548" y="9751"/>
                  </a:cubicBezTo>
                  <a:cubicBezTo>
                    <a:pt x="14418" y="9770"/>
                    <a:pt x="14357" y="9921"/>
                    <a:pt x="14366" y="10048"/>
                  </a:cubicBezTo>
                  <a:lnTo>
                    <a:pt x="14272" y="10101"/>
                  </a:lnTo>
                  <a:cubicBezTo>
                    <a:pt x="14229" y="10390"/>
                    <a:pt x="14291" y="10708"/>
                    <a:pt x="14374" y="10979"/>
                  </a:cubicBezTo>
                  <a:cubicBezTo>
                    <a:pt x="14374" y="10980"/>
                    <a:pt x="14706" y="11039"/>
                    <a:pt x="14271" y="10982"/>
                  </a:cubicBezTo>
                  <a:cubicBezTo>
                    <a:pt x="14155" y="10964"/>
                    <a:pt x="14030" y="11072"/>
                    <a:pt x="14169" y="11177"/>
                  </a:cubicBezTo>
                  <a:cubicBezTo>
                    <a:pt x="14151" y="11181"/>
                    <a:pt x="14133" y="11186"/>
                    <a:pt x="14115" y="11190"/>
                  </a:cubicBezTo>
                  <a:cubicBezTo>
                    <a:pt x="14118" y="11235"/>
                    <a:pt x="14112" y="11279"/>
                    <a:pt x="14095" y="11321"/>
                  </a:cubicBezTo>
                  <a:cubicBezTo>
                    <a:pt x="14319" y="11407"/>
                    <a:pt x="14597" y="11381"/>
                    <a:pt x="14839" y="11383"/>
                  </a:cubicBezTo>
                  <a:lnTo>
                    <a:pt x="14792" y="11431"/>
                  </a:lnTo>
                  <a:cubicBezTo>
                    <a:pt x="14873" y="11397"/>
                    <a:pt x="15020" y="11368"/>
                    <a:pt x="15097" y="11423"/>
                  </a:cubicBezTo>
                  <a:cubicBezTo>
                    <a:pt x="14771" y="11469"/>
                    <a:pt x="14345" y="11485"/>
                    <a:pt x="14023" y="11419"/>
                  </a:cubicBezTo>
                  <a:cubicBezTo>
                    <a:pt x="13755" y="11424"/>
                    <a:pt x="13655" y="11208"/>
                    <a:pt x="13442" y="11208"/>
                  </a:cubicBezTo>
                  <a:cubicBezTo>
                    <a:pt x="13013" y="11208"/>
                    <a:pt x="12497" y="11570"/>
                    <a:pt x="12077" y="11683"/>
                  </a:cubicBezTo>
                  <a:cubicBezTo>
                    <a:pt x="12021" y="11598"/>
                    <a:pt x="11938" y="11539"/>
                    <a:pt x="11850" y="11498"/>
                  </a:cubicBezTo>
                  <a:cubicBezTo>
                    <a:pt x="11906" y="11380"/>
                    <a:pt x="11866" y="11334"/>
                    <a:pt x="11769" y="11310"/>
                  </a:cubicBezTo>
                  <a:lnTo>
                    <a:pt x="11748" y="11359"/>
                  </a:lnTo>
                  <a:cubicBezTo>
                    <a:pt x="11689" y="11359"/>
                    <a:pt x="11635" y="11383"/>
                    <a:pt x="11585" y="11434"/>
                  </a:cubicBezTo>
                  <a:cubicBezTo>
                    <a:pt x="11468" y="11434"/>
                    <a:pt x="11068" y="11450"/>
                    <a:pt x="10966" y="11574"/>
                  </a:cubicBezTo>
                  <a:cubicBezTo>
                    <a:pt x="11003" y="11493"/>
                    <a:pt x="11068" y="11431"/>
                    <a:pt x="11053" y="11329"/>
                  </a:cubicBezTo>
                  <a:cubicBezTo>
                    <a:pt x="11360" y="11511"/>
                    <a:pt x="11587" y="10834"/>
                    <a:pt x="11473" y="10674"/>
                  </a:cubicBezTo>
                  <a:cubicBezTo>
                    <a:pt x="11548" y="11455"/>
                    <a:pt x="12215" y="10595"/>
                    <a:pt x="12459" y="10590"/>
                  </a:cubicBezTo>
                  <a:cubicBezTo>
                    <a:pt x="12794" y="10584"/>
                    <a:pt x="12838" y="10062"/>
                    <a:pt x="12863" y="9783"/>
                  </a:cubicBezTo>
                  <a:cubicBezTo>
                    <a:pt x="12881" y="9580"/>
                    <a:pt x="13458" y="9031"/>
                    <a:pt x="13427" y="8990"/>
                  </a:cubicBezTo>
                  <a:cubicBezTo>
                    <a:pt x="13815" y="8727"/>
                    <a:pt x="12477" y="8225"/>
                    <a:pt x="13133" y="7551"/>
                  </a:cubicBezTo>
                  <a:cubicBezTo>
                    <a:pt x="13342" y="7340"/>
                    <a:pt x="13527" y="7230"/>
                    <a:pt x="13796" y="7110"/>
                  </a:cubicBezTo>
                  <a:cubicBezTo>
                    <a:pt x="13875" y="7074"/>
                    <a:pt x="14210" y="6821"/>
                    <a:pt x="14230" y="6703"/>
                  </a:cubicBezTo>
                  <a:cubicBezTo>
                    <a:pt x="14239" y="6653"/>
                    <a:pt x="14134" y="6487"/>
                    <a:pt x="14081" y="6528"/>
                  </a:cubicBezTo>
                  <a:cubicBezTo>
                    <a:pt x="14339" y="5989"/>
                    <a:pt x="15221" y="5978"/>
                    <a:pt x="15459" y="6484"/>
                  </a:cubicBezTo>
                  <a:cubicBezTo>
                    <a:pt x="15284" y="6479"/>
                    <a:pt x="14555" y="7035"/>
                    <a:pt x="14534" y="7238"/>
                  </a:cubicBezTo>
                  <a:cubicBezTo>
                    <a:pt x="14055" y="7196"/>
                    <a:pt x="14378" y="8563"/>
                    <a:pt x="14576" y="8615"/>
                  </a:cubicBezTo>
                  <a:cubicBezTo>
                    <a:pt x="14918" y="8705"/>
                    <a:pt x="14912" y="8954"/>
                    <a:pt x="15299" y="8832"/>
                  </a:cubicBezTo>
                  <a:cubicBezTo>
                    <a:pt x="16051" y="8597"/>
                    <a:pt x="16518" y="8623"/>
                    <a:pt x="17126" y="8089"/>
                  </a:cubicBezTo>
                  <a:cubicBezTo>
                    <a:pt x="17989" y="7332"/>
                    <a:pt x="17131" y="7189"/>
                    <a:pt x="16960" y="6564"/>
                  </a:cubicBezTo>
                  <a:cubicBezTo>
                    <a:pt x="16891" y="6310"/>
                    <a:pt x="16962" y="6056"/>
                    <a:pt x="16770" y="5802"/>
                  </a:cubicBezTo>
                  <a:cubicBezTo>
                    <a:pt x="16593" y="5570"/>
                    <a:pt x="16691" y="5715"/>
                    <a:pt x="16751" y="5394"/>
                  </a:cubicBezTo>
                  <a:cubicBezTo>
                    <a:pt x="16807" y="5092"/>
                    <a:pt x="16443" y="5099"/>
                    <a:pt x="16319" y="4939"/>
                  </a:cubicBezTo>
                  <a:cubicBezTo>
                    <a:pt x="16366" y="4885"/>
                    <a:pt x="16402" y="4805"/>
                    <a:pt x="16433" y="4739"/>
                  </a:cubicBezTo>
                  <a:cubicBezTo>
                    <a:pt x="16397" y="4728"/>
                    <a:pt x="16370" y="4705"/>
                    <a:pt x="16352" y="4670"/>
                  </a:cubicBezTo>
                  <a:cubicBezTo>
                    <a:pt x="16486" y="4552"/>
                    <a:pt x="16818" y="4457"/>
                    <a:pt x="16818" y="4297"/>
                  </a:cubicBezTo>
                  <a:lnTo>
                    <a:pt x="16777" y="4292"/>
                  </a:lnTo>
                  <a:lnTo>
                    <a:pt x="16781" y="4239"/>
                  </a:lnTo>
                  <a:cubicBezTo>
                    <a:pt x="16681" y="4213"/>
                    <a:pt x="16582" y="4186"/>
                    <a:pt x="16483" y="4156"/>
                  </a:cubicBezTo>
                  <a:cubicBezTo>
                    <a:pt x="16600" y="4125"/>
                    <a:pt x="16712" y="4098"/>
                    <a:pt x="16819" y="4044"/>
                  </a:cubicBezTo>
                  <a:lnTo>
                    <a:pt x="16812" y="4008"/>
                  </a:lnTo>
                  <a:cubicBezTo>
                    <a:pt x="16788" y="3879"/>
                    <a:pt x="16102" y="3767"/>
                    <a:pt x="16024" y="3831"/>
                  </a:cubicBezTo>
                  <a:cubicBezTo>
                    <a:pt x="16035" y="3485"/>
                    <a:pt x="15559" y="3828"/>
                    <a:pt x="15481" y="3933"/>
                  </a:cubicBezTo>
                  <a:cubicBezTo>
                    <a:pt x="15481" y="3810"/>
                    <a:pt x="15465" y="3728"/>
                    <a:pt x="15353" y="3712"/>
                  </a:cubicBezTo>
                  <a:cubicBezTo>
                    <a:pt x="15350" y="3712"/>
                    <a:pt x="15455" y="3766"/>
                    <a:pt x="15313" y="3766"/>
                  </a:cubicBezTo>
                  <a:lnTo>
                    <a:pt x="15313" y="3708"/>
                  </a:lnTo>
                  <a:cubicBezTo>
                    <a:pt x="14920" y="3686"/>
                    <a:pt x="14462" y="3793"/>
                    <a:pt x="14080" y="3879"/>
                  </a:cubicBezTo>
                  <a:lnTo>
                    <a:pt x="14055" y="3979"/>
                  </a:lnTo>
                  <a:cubicBezTo>
                    <a:pt x="14083" y="3996"/>
                    <a:pt x="14112" y="4012"/>
                    <a:pt x="14141" y="4027"/>
                  </a:cubicBezTo>
                  <a:cubicBezTo>
                    <a:pt x="14126" y="4044"/>
                    <a:pt x="13707" y="4059"/>
                    <a:pt x="13848" y="4178"/>
                  </a:cubicBezTo>
                  <a:cubicBezTo>
                    <a:pt x="13839" y="4188"/>
                    <a:pt x="13730" y="4250"/>
                    <a:pt x="13705" y="4250"/>
                  </a:cubicBezTo>
                  <a:cubicBezTo>
                    <a:pt x="13546" y="4221"/>
                    <a:pt x="13373" y="4049"/>
                    <a:pt x="13215" y="4159"/>
                  </a:cubicBezTo>
                  <a:cubicBezTo>
                    <a:pt x="13149" y="4204"/>
                    <a:pt x="12175" y="4604"/>
                    <a:pt x="12746" y="4666"/>
                  </a:cubicBezTo>
                  <a:cubicBezTo>
                    <a:pt x="12622" y="4865"/>
                    <a:pt x="12457" y="4653"/>
                    <a:pt x="12460" y="4524"/>
                  </a:cubicBezTo>
                  <a:cubicBezTo>
                    <a:pt x="12221" y="4504"/>
                    <a:pt x="11580" y="4848"/>
                    <a:pt x="11551" y="5086"/>
                  </a:cubicBezTo>
                  <a:cubicBezTo>
                    <a:pt x="11780" y="5070"/>
                    <a:pt x="12010" y="5019"/>
                    <a:pt x="12238" y="4987"/>
                  </a:cubicBezTo>
                  <a:cubicBezTo>
                    <a:pt x="11896" y="5054"/>
                    <a:pt x="11014" y="6216"/>
                    <a:pt x="10964" y="6583"/>
                  </a:cubicBezTo>
                  <a:cubicBezTo>
                    <a:pt x="10736" y="6624"/>
                    <a:pt x="10558" y="6970"/>
                    <a:pt x="10381" y="6977"/>
                  </a:cubicBezTo>
                  <a:cubicBezTo>
                    <a:pt x="10180" y="6977"/>
                    <a:pt x="10128" y="6767"/>
                    <a:pt x="10029" y="7058"/>
                  </a:cubicBezTo>
                  <a:cubicBezTo>
                    <a:pt x="9982" y="7191"/>
                    <a:pt x="9499" y="7414"/>
                    <a:pt x="9402" y="7408"/>
                  </a:cubicBezTo>
                  <a:cubicBezTo>
                    <a:pt x="9414" y="7463"/>
                    <a:pt x="9398" y="7484"/>
                    <a:pt x="9354" y="7470"/>
                  </a:cubicBezTo>
                  <a:cubicBezTo>
                    <a:pt x="9353" y="7486"/>
                    <a:pt x="9333" y="7546"/>
                    <a:pt x="9329" y="7554"/>
                  </a:cubicBezTo>
                  <a:cubicBezTo>
                    <a:pt x="9181" y="7675"/>
                    <a:pt x="8893" y="7604"/>
                    <a:pt x="8949" y="7955"/>
                  </a:cubicBezTo>
                  <a:cubicBezTo>
                    <a:pt x="8986" y="8192"/>
                    <a:pt x="8876" y="8784"/>
                    <a:pt x="8991" y="8987"/>
                  </a:cubicBezTo>
                  <a:cubicBezTo>
                    <a:pt x="9205" y="9365"/>
                    <a:pt x="9340" y="9782"/>
                    <a:pt x="9892" y="9648"/>
                  </a:cubicBezTo>
                  <a:cubicBezTo>
                    <a:pt x="10114" y="9595"/>
                    <a:pt x="10749" y="9192"/>
                    <a:pt x="10777" y="8955"/>
                  </a:cubicBezTo>
                  <a:cubicBezTo>
                    <a:pt x="10817" y="9053"/>
                    <a:pt x="10800" y="9070"/>
                    <a:pt x="10918" y="9140"/>
                  </a:cubicBezTo>
                  <a:cubicBezTo>
                    <a:pt x="10889" y="9162"/>
                    <a:pt x="10862" y="9182"/>
                    <a:pt x="10829" y="9197"/>
                  </a:cubicBezTo>
                  <a:cubicBezTo>
                    <a:pt x="11004" y="9640"/>
                    <a:pt x="11181" y="10022"/>
                    <a:pt x="11497" y="10369"/>
                  </a:cubicBezTo>
                  <a:cubicBezTo>
                    <a:pt x="11390" y="10425"/>
                    <a:pt x="11363" y="10548"/>
                    <a:pt x="11450" y="10649"/>
                  </a:cubicBezTo>
                  <a:cubicBezTo>
                    <a:pt x="11391" y="10614"/>
                    <a:pt x="11149" y="10769"/>
                    <a:pt x="11098" y="10800"/>
                  </a:cubicBezTo>
                  <a:cubicBezTo>
                    <a:pt x="10812" y="10969"/>
                    <a:pt x="11257" y="11023"/>
                    <a:pt x="11209" y="11174"/>
                  </a:cubicBezTo>
                  <a:cubicBezTo>
                    <a:pt x="11154" y="11353"/>
                    <a:pt x="10994" y="11044"/>
                    <a:pt x="11012" y="11359"/>
                  </a:cubicBezTo>
                  <a:cubicBezTo>
                    <a:pt x="10937" y="11384"/>
                    <a:pt x="10752" y="11439"/>
                    <a:pt x="10683" y="11373"/>
                  </a:cubicBezTo>
                  <a:cubicBezTo>
                    <a:pt x="10699" y="11309"/>
                    <a:pt x="10743" y="11117"/>
                    <a:pt x="10714" y="11059"/>
                  </a:cubicBezTo>
                  <a:cubicBezTo>
                    <a:pt x="10772" y="11086"/>
                    <a:pt x="10965" y="11220"/>
                    <a:pt x="10955" y="11230"/>
                  </a:cubicBezTo>
                  <a:cubicBezTo>
                    <a:pt x="11264" y="10919"/>
                    <a:pt x="10514" y="10683"/>
                    <a:pt x="10674" y="11018"/>
                  </a:cubicBezTo>
                  <a:cubicBezTo>
                    <a:pt x="10644" y="11008"/>
                    <a:pt x="10613" y="11003"/>
                    <a:pt x="10583" y="11002"/>
                  </a:cubicBezTo>
                  <a:cubicBezTo>
                    <a:pt x="10613" y="10960"/>
                    <a:pt x="10785" y="10573"/>
                    <a:pt x="10785" y="10566"/>
                  </a:cubicBezTo>
                  <a:cubicBezTo>
                    <a:pt x="10800" y="10576"/>
                    <a:pt x="10821" y="10590"/>
                    <a:pt x="10853" y="10592"/>
                  </a:cubicBezTo>
                  <a:cubicBezTo>
                    <a:pt x="10863" y="10592"/>
                    <a:pt x="10848" y="9927"/>
                    <a:pt x="10934" y="9698"/>
                  </a:cubicBezTo>
                  <a:cubicBezTo>
                    <a:pt x="10675" y="9764"/>
                    <a:pt x="10420" y="9916"/>
                    <a:pt x="10181" y="10042"/>
                  </a:cubicBezTo>
                  <a:cubicBezTo>
                    <a:pt x="9963" y="10157"/>
                    <a:pt x="9886" y="10826"/>
                    <a:pt x="10149" y="10909"/>
                  </a:cubicBezTo>
                  <a:cubicBezTo>
                    <a:pt x="10138" y="10964"/>
                    <a:pt x="10090" y="11008"/>
                    <a:pt x="10090" y="11067"/>
                  </a:cubicBezTo>
                  <a:cubicBezTo>
                    <a:pt x="10053" y="11050"/>
                    <a:pt x="10016" y="11033"/>
                    <a:pt x="9978" y="11019"/>
                  </a:cubicBezTo>
                  <a:cubicBezTo>
                    <a:pt x="10028" y="11079"/>
                    <a:pt x="10066" y="11359"/>
                    <a:pt x="10163" y="11359"/>
                  </a:cubicBezTo>
                  <a:cubicBezTo>
                    <a:pt x="10073" y="11359"/>
                    <a:pt x="10093" y="11378"/>
                    <a:pt x="10048" y="11394"/>
                  </a:cubicBezTo>
                  <a:cubicBezTo>
                    <a:pt x="10043" y="11379"/>
                    <a:pt x="10156" y="11600"/>
                    <a:pt x="10151" y="11616"/>
                  </a:cubicBezTo>
                  <a:cubicBezTo>
                    <a:pt x="10064" y="11619"/>
                    <a:pt x="9974" y="11681"/>
                    <a:pt x="10004" y="11789"/>
                  </a:cubicBezTo>
                  <a:cubicBezTo>
                    <a:pt x="9806" y="11773"/>
                    <a:pt x="8782" y="11721"/>
                    <a:pt x="9003" y="12226"/>
                  </a:cubicBezTo>
                  <a:cubicBezTo>
                    <a:pt x="8695" y="11907"/>
                    <a:pt x="8967" y="11872"/>
                    <a:pt x="8720" y="12293"/>
                  </a:cubicBezTo>
                  <a:cubicBezTo>
                    <a:pt x="8561" y="12563"/>
                    <a:pt x="8330" y="12770"/>
                    <a:pt x="8088" y="12915"/>
                  </a:cubicBezTo>
                  <a:lnTo>
                    <a:pt x="8082" y="12908"/>
                  </a:lnTo>
                  <a:cubicBezTo>
                    <a:pt x="7634" y="12869"/>
                    <a:pt x="7779" y="13179"/>
                    <a:pt x="7606" y="13396"/>
                  </a:cubicBezTo>
                  <a:cubicBezTo>
                    <a:pt x="7588" y="13419"/>
                    <a:pt x="7002" y="13803"/>
                    <a:pt x="7051" y="13801"/>
                  </a:cubicBezTo>
                  <a:cubicBezTo>
                    <a:pt x="6841" y="13801"/>
                    <a:pt x="6602" y="13612"/>
                    <a:pt x="6400" y="13559"/>
                  </a:cubicBezTo>
                  <a:cubicBezTo>
                    <a:pt x="6489" y="14164"/>
                    <a:pt x="6519" y="13881"/>
                    <a:pt x="6154" y="14145"/>
                  </a:cubicBezTo>
                  <a:cubicBezTo>
                    <a:pt x="5934" y="14026"/>
                    <a:pt x="5898" y="14077"/>
                    <a:pt x="5673" y="14077"/>
                  </a:cubicBezTo>
                  <a:cubicBezTo>
                    <a:pt x="5381" y="14162"/>
                    <a:pt x="5116" y="14590"/>
                    <a:pt x="5629" y="14617"/>
                  </a:cubicBezTo>
                  <a:cubicBezTo>
                    <a:pt x="5897" y="14802"/>
                    <a:pt x="6092" y="14655"/>
                    <a:pt x="6255" y="15020"/>
                  </a:cubicBezTo>
                  <a:cubicBezTo>
                    <a:pt x="6320" y="15168"/>
                    <a:pt x="6390" y="15262"/>
                    <a:pt x="6508" y="15350"/>
                  </a:cubicBezTo>
                  <a:cubicBezTo>
                    <a:pt x="6728" y="15390"/>
                    <a:pt x="6465" y="16646"/>
                    <a:pt x="6350" y="16730"/>
                  </a:cubicBezTo>
                  <a:cubicBezTo>
                    <a:pt x="6365" y="16739"/>
                    <a:pt x="5826" y="16663"/>
                    <a:pt x="5785" y="16667"/>
                  </a:cubicBezTo>
                  <a:cubicBezTo>
                    <a:pt x="5650" y="16689"/>
                    <a:pt x="5391" y="16822"/>
                    <a:pt x="5281" y="16822"/>
                  </a:cubicBezTo>
                  <a:cubicBezTo>
                    <a:pt x="5108" y="16822"/>
                    <a:pt x="3913" y="16170"/>
                    <a:pt x="3821" y="16687"/>
                  </a:cubicBezTo>
                  <a:cubicBezTo>
                    <a:pt x="3737" y="16815"/>
                    <a:pt x="3377" y="16828"/>
                    <a:pt x="3449" y="17021"/>
                  </a:cubicBezTo>
                  <a:cubicBezTo>
                    <a:pt x="3530" y="17238"/>
                    <a:pt x="3616" y="17337"/>
                    <a:pt x="3535" y="17599"/>
                  </a:cubicBezTo>
                  <a:cubicBezTo>
                    <a:pt x="3600" y="17542"/>
                    <a:pt x="3710" y="17444"/>
                    <a:pt x="3784" y="17425"/>
                  </a:cubicBezTo>
                  <a:cubicBezTo>
                    <a:pt x="3784" y="17438"/>
                    <a:pt x="3787" y="17450"/>
                    <a:pt x="3789" y="17462"/>
                  </a:cubicBezTo>
                  <a:cubicBezTo>
                    <a:pt x="3726" y="17490"/>
                    <a:pt x="3651" y="17551"/>
                    <a:pt x="3593" y="17601"/>
                  </a:cubicBezTo>
                  <a:cubicBezTo>
                    <a:pt x="3653" y="18066"/>
                    <a:pt x="3066" y="19278"/>
                    <a:pt x="3496" y="19389"/>
                  </a:cubicBezTo>
                  <a:cubicBezTo>
                    <a:pt x="3578" y="19503"/>
                    <a:pt x="3431" y="20005"/>
                    <a:pt x="3411" y="20118"/>
                  </a:cubicBezTo>
                  <a:cubicBezTo>
                    <a:pt x="3635" y="20121"/>
                    <a:pt x="3877" y="20136"/>
                    <a:pt x="4087" y="20055"/>
                  </a:cubicBezTo>
                  <a:cubicBezTo>
                    <a:pt x="4100" y="20019"/>
                    <a:pt x="4106" y="19981"/>
                    <a:pt x="4104" y="19942"/>
                  </a:cubicBezTo>
                  <a:cubicBezTo>
                    <a:pt x="4297" y="19997"/>
                    <a:pt x="4530" y="20799"/>
                    <a:pt x="4764" y="20513"/>
                  </a:cubicBezTo>
                  <a:cubicBezTo>
                    <a:pt x="4977" y="20254"/>
                    <a:pt x="5179" y="20132"/>
                    <a:pt x="5537" y="20162"/>
                  </a:cubicBezTo>
                  <a:cubicBezTo>
                    <a:pt x="5614" y="20159"/>
                    <a:pt x="5904" y="20198"/>
                    <a:pt x="5920" y="20206"/>
                  </a:cubicBezTo>
                  <a:cubicBezTo>
                    <a:pt x="6029" y="20263"/>
                    <a:pt x="6288" y="19747"/>
                    <a:pt x="6500" y="19720"/>
                  </a:cubicBezTo>
                  <a:cubicBezTo>
                    <a:pt x="6516" y="19542"/>
                    <a:pt x="6994" y="19064"/>
                    <a:pt x="6943" y="19014"/>
                  </a:cubicBezTo>
                  <a:cubicBezTo>
                    <a:pt x="6523" y="18603"/>
                    <a:pt x="7185" y="18457"/>
                    <a:pt x="7212" y="18069"/>
                  </a:cubicBezTo>
                  <a:cubicBezTo>
                    <a:pt x="7226" y="17872"/>
                    <a:pt x="8104" y="17676"/>
                    <a:pt x="8191" y="17252"/>
                  </a:cubicBezTo>
                  <a:cubicBezTo>
                    <a:pt x="7967" y="16762"/>
                    <a:pt x="8592" y="16828"/>
                    <a:pt x="8806" y="16828"/>
                  </a:cubicBezTo>
                  <a:cubicBezTo>
                    <a:pt x="9295" y="16828"/>
                    <a:pt x="9285" y="17028"/>
                    <a:pt x="9719" y="16681"/>
                  </a:cubicBezTo>
                  <a:cubicBezTo>
                    <a:pt x="10053" y="16798"/>
                    <a:pt x="10062" y="16395"/>
                    <a:pt x="10290" y="16395"/>
                  </a:cubicBezTo>
                  <a:cubicBezTo>
                    <a:pt x="10831" y="16420"/>
                    <a:pt x="10690" y="16988"/>
                    <a:pt x="11024" y="17234"/>
                  </a:cubicBezTo>
                  <a:cubicBezTo>
                    <a:pt x="11260" y="17408"/>
                    <a:pt x="11458" y="17785"/>
                    <a:pt x="11701" y="17900"/>
                  </a:cubicBezTo>
                  <a:cubicBezTo>
                    <a:pt x="11758" y="17927"/>
                    <a:pt x="12171" y="18115"/>
                    <a:pt x="12175" y="18125"/>
                  </a:cubicBezTo>
                  <a:cubicBezTo>
                    <a:pt x="12200" y="18189"/>
                    <a:pt x="12697" y="18605"/>
                    <a:pt x="12766" y="18619"/>
                  </a:cubicBezTo>
                  <a:cubicBezTo>
                    <a:pt x="12961" y="18658"/>
                    <a:pt x="13173" y="19418"/>
                    <a:pt x="12855" y="19436"/>
                  </a:cubicBezTo>
                  <a:cubicBezTo>
                    <a:pt x="12711" y="19427"/>
                    <a:pt x="12614" y="19631"/>
                    <a:pt x="12536" y="19631"/>
                  </a:cubicBezTo>
                  <a:cubicBezTo>
                    <a:pt x="12338" y="19631"/>
                    <a:pt x="11750" y="19355"/>
                    <a:pt x="11649" y="19598"/>
                  </a:cubicBezTo>
                  <a:cubicBezTo>
                    <a:pt x="11548" y="19838"/>
                    <a:pt x="12500" y="20365"/>
                    <a:pt x="12643" y="20365"/>
                  </a:cubicBezTo>
                  <a:cubicBezTo>
                    <a:pt x="12872" y="20365"/>
                    <a:pt x="12768" y="19773"/>
                    <a:pt x="12861" y="19652"/>
                  </a:cubicBezTo>
                  <a:cubicBezTo>
                    <a:pt x="12937" y="19784"/>
                    <a:pt x="13907" y="18987"/>
                    <a:pt x="13268" y="18723"/>
                  </a:cubicBezTo>
                  <a:cubicBezTo>
                    <a:pt x="13262" y="18582"/>
                    <a:pt x="13314" y="18477"/>
                    <a:pt x="13424" y="18409"/>
                  </a:cubicBezTo>
                  <a:cubicBezTo>
                    <a:pt x="13567" y="18409"/>
                    <a:pt x="13727" y="18623"/>
                    <a:pt x="13787" y="18743"/>
                  </a:cubicBezTo>
                  <a:cubicBezTo>
                    <a:pt x="14586" y="18482"/>
                    <a:pt x="13011" y="17868"/>
                    <a:pt x="13024" y="17811"/>
                  </a:cubicBezTo>
                  <a:cubicBezTo>
                    <a:pt x="13147" y="17540"/>
                    <a:pt x="12981" y="17586"/>
                    <a:pt x="12787" y="17586"/>
                  </a:cubicBezTo>
                  <a:cubicBezTo>
                    <a:pt x="12361" y="17586"/>
                    <a:pt x="12347" y="17113"/>
                    <a:pt x="12152" y="16852"/>
                  </a:cubicBezTo>
                  <a:cubicBezTo>
                    <a:pt x="11986" y="16631"/>
                    <a:pt x="11693" y="16567"/>
                    <a:pt x="11625" y="16266"/>
                  </a:cubicBezTo>
                  <a:cubicBezTo>
                    <a:pt x="11495" y="15947"/>
                    <a:pt x="11716" y="15939"/>
                    <a:pt x="11865" y="15798"/>
                  </a:cubicBezTo>
                  <a:cubicBezTo>
                    <a:pt x="11841" y="15934"/>
                    <a:pt x="11936" y="16125"/>
                    <a:pt x="12008" y="16225"/>
                  </a:cubicBezTo>
                  <a:cubicBezTo>
                    <a:pt x="12087" y="16161"/>
                    <a:pt x="12165" y="16158"/>
                    <a:pt x="12238" y="16230"/>
                  </a:cubicBezTo>
                  <a:cubicBezTo>
                    <a:pt x="12254" y="16203"/>
                    <a:pt x="12301" y="16084"/>
                    <a:pt x="12329" y="16084"/>
                  </a:cubicBezTo>
                  <a:cubicBezTo>
                    <a:pt x="12326" y="16084"/>
                    <a:pt x="12736" y="16816"/>
                    <a:pt x="12978" y="16874"/>
                  </a:cubicBezTo>
                  <a:cubicBezTo>
                    <a:pt x="13227" y="16935"/>
                    <a:pt x="13439" y="17177"/>
                    <a:pt x="13668" y="17310"/>
                  </a:cubicBezTo>
                  <a:lnTo>
                    <a:pt x="13669" y="17307"/>
                  </a:lnTo>
                  <a:cubicBezTo>
                    <a:pt x="13733" y="17355"/>
                    <a:pt x="13798" y="17400"/>
                    <a:pt x="13864" y="17445"/>
                  </a:cubicBezTo>
                  <a:cubicBezTo>
                    <a:pt x="13864" y="17445"/>
                    <a:pt x="13885" y="17398"/>
                    <a:pt x="13900" y="17364"/>
                  </a:cubicBezTo>
                  <a:cubicBezTo>
                    <a:pt x="13996" y="17452"/>
                    <a:pt x="14062" y="17548"/>
                    <a:pt x="14179" y="17579"/>
                  </a:cubicBezTo>
                  <a:cubicBezTo>
                    <a:pt x="14188" y="18042"/>
                    <a:pt x="14082" y="18142"/>
                    <a:pt x="14348" y="18508"/>
                  </a:cubicBezTo>
                  <a:cubicBezTo>
                    <a:pt x="14118" y="18572"/>
                    <a:pt x="14350" y="18860"/>
                    <a:pt x="14440" y="18766"/>
                  </a:cubicBezTo>
                  <a:cubicBezTo>
                    <a:pt x="14548" y="18913"/>
                    <a:pt x="14606" y="19070"/>
                    <a:pt x="14601" y="19267"/>
                  </a:cubicBezTo>
                  <a:cubicBezTo>
                    <a:pt x="14744" y="19281"/>
                    <a:pt x="14884" y="19339"/>
                    <a:pt x="15005" y="19427"/>
                  </a:cubicBezTo>
                  <a:cubicBezTo>
                    <a:pt x="14917" y="19488"/>
                    <a:pt x="14849" y="19566"/>
                    <a:pt x="14799" y="19661"/>
                  </a:cubicBezTo>
                  <a:cubicBezTo>
                    <a:pt x="15088" y="19884"/>
                    <a:pt x="14876" y="20093"/>
                    <a:pt x="15189" y="20301"/>
                  </a:cubicBezTo>
                  <a:cubicBezTo>
                    <a:pt x="15191" y="20250"/>
                    <a:pt x="15226" y="20114"/>
                    <a:pt x="15288" y="20127"/>
                  </a:cubicBezTo>
                  <a:cubicBezTo>
                    <a:pt x="15355" y="20187"/>
                    <a:pt x="15355" y="20379"/>
                    <a:pt x="15421" y="20470"/>
                  </a:cubicBezTo>
                  <a:cubicBezTo>
                    <a:pt x="15434" y="20425"/>
                    <a:pt x="15471" y="20268"/>
                    <a:pt x="15516" y="20268"/>
                  </a:cubicBezTo>
                  <a:cubicBezTo>
                    <a:pt x="15547" y="20268"/>
                    <a:pt x="15717" y="20454"/>
                    <a:pt x="15743" y="20497"/>
                  </a:cubicBezTo>
                  <a:cubicBezTo>
                    <a:pt x="15738" y="20305"/>
                    <a:pt x="15706" y="20091"/>
                    <a:pt x="15617" y="19924"/>
                  </a:cubicBezTo>
                  <a:cubicBezTo>
                    <a:pt x="15719" y="19942"/>
                    <a:pt x="15823" y="19903"/>
                    <a:pt x="15832" y="19775"/>
                  </a:cubicBezTo>
                  <a:cubicBezTo>
                    <a:pt x="15922" y="19798"/>
                    <a:pt x="16115" y="19795"/>
                    <a:pt x="16041" y="19632"/>
                  </a:cubicBezTo>
                  <a:cubicBezTo>
                    <a:pt x="16106" y="19623"/>
                    <a:pt x="16168" y="19588"/>
                    <a:pt x="16210" y="19533"/>
                  </a:cubicBezTo>
                  <a:cubicBezTo>
                    <a:pt x="16138" y="19390"/>
                    <a:pt x="15206" y="18490"/>
                    <a:pt x="15434" y="18346"/>
                  </a:cubicBezTo>
                  <a:cubicBezTo>
                    <a:pt x="15434" y="18538"/>
                    <a:pt x="16064" y="18478"/>
                    <a:pt x="15848" y="18241"/>
                  </a:cubicBezTo>
                  <a:cubicBezTo>
                    <a:pt x="16147" y="18267"/>
                    <a:pt x="16258" y="18137"/>
                    <a:pt x="16617" y="18242"/>
                  </a:cubicBezTo>
                  <a:cubicBezTo>
                    <a:pt x="16734" y="18192"/>
                    <a:pt x="16850" y="18068"/>
                    <a:pt x="16906" y="17901"/>
                  </a:cubicBezTo>
                  <a:cubicBezTo>
                    <a:pt x="16903" y="17828"/>
                    <a:pt x="16902" y="17625"/>
                    <a:pt x="16866" y="17758"/>
                  </a:cubicBezTo>
                  <a:cubicBezTo>
                    <a:pt x="16932" y="17767"/>
                    <a:pt x="16992" y="17749"/>
                    <a:pt x="17046" y="17705"/>
                  </a:cubicBezTo>
                  <a:lnTo>
                    <a:pt x="16983" y="17599"/>
                  </a:lnTo>
                  <a:cubicBezTo>
                    <a:pt x="17041" y="17536"/>
                    <a:pt x="17165" y="17507"/>
                    <a:pt x="17236" y="17493"/>
                  </a:cubicBezTo>
                  <a:cubicBezTo>
                    <a:pt x="17318" y="17587"/>
                    <a:pt x="17416" y="17601"/>
                    <a:pt x="17530" y="17550"/>
                  </a:cubicBezTo>
                  <a:cubicBezTo>
                    <a:pt x="17577" y="17423"/>
                    <a:pt x="17512" y="17280"/>
                    <a:pt x="17384" y="17221"/>
                  </a:cubicBezTo>
                  <a:cubicBezTo>
                    <a:pt x="17687" y="16967"/>
                    <a:pt x="17565" y="16430"/>
                    <a:pt x="17781" y="16125"/>
                  </a:cubicBezTo>
                  <a:cubicBezTo>
                    <a:pt x="17837" y="16046"/>
                    <a:pt x="18329" y="15957"/>
                    <a:pt x="17971" y="15701"/>
                  </a:cubicBezTo>
                  <a:cubicBezTo>
                    <a:pt x="18121" y="15585"/>
                    <a:pt x="18165" y="15400"/>
                    <a:pt x="18293" y="15287"/>
                  </a:cubicBezTo>
                  <a:cubicBezTo>
                    <a:pt x="18372" y="15279"/>
                    <a:pt x="18564" y="15290"/>
                    <a:pt x="18635" y="15243"/>
                  </a:cubicBezTo>
                  <a:cubicBezTo>
                    <a:pt x="18639" y="15249"/>
                    <a:pt x="18650" y="15264"/>
                    <a:pt x="18652" y="15266"/>
                  </a:cubicBezTo>
                  <a:cubicBezTo>
                    <a:pt x="18287" y="15517"/>
                    <a:pt x="19128" y="15507"/>
                    <a:pt x="19226" y="15549"/>
                  </a:cubicBezTo>
                  <a:cubicBezTo>
                    <a:pt x="19228" y="15542"/>
                    <a:pt x="18587" y="15928"/>
                    <a:pt x="18950" y="15928"/>
                  </a:cubicBezTo>
                  <a:cubicBezTo>
                    <a:pt x="19011" y="15928"/>
                    <a:pt x="19283" y="15953"/>
                    <a:pt x="19298" y="16033"/>
                  </a:cubicBezTo>
                  <a:cubicBezTo>
                    <a:pt x="19302" y="16103"/>
                    <a:pt x="19240" y="16207"/>
                    <a:pt x="19205" y="16258"/>
                  </a:cubicBezTo>
                  <a:cubicBezTo>
                    <a:pt x="19386" y="16473"/>
                    <a:pt x="20060" y="16208"/>
                    <a:pt x="20085" y="16168"/>
                  </a:cubicBezTo>
                  <a:cubicBezTo>
                    <a:pt x="20101" y="16142"/>
                    <a:pt x="20747" y="15587"/>
                    <a:pt x="20176" y="15813"/>
                  </a:cubicBezTo>
                  <a:cubicBezTo>
                    <a:pt x="19948" y="15902"/>
                    <a:pt x="19869" y="15644"/>
                    <a:pt x="19761" y="15477"/>
                  </a:cubicBezTo>
                  <a:cubicBezTo>
                    <a:pt x="19950" y="15446"/>
                    <a:pt x="20140" y="15270"/>
                    <a:pt x="20317" y="15219"/>
                  </a:cubicBezTo>
                  <a:cubicBezTo>
                    <a:pt x="20455" y="15239"/>
                    <a:pt x="21096" y="15033"/>
                    <a:pt x="20948" y="14830"/>
                  </a:cubicBezTo>
                  <a:cubicBezTo>
                    <a:pt x="21018" y="14787"/>
                    <a:pt x="21111" y="14689"/>
                    <a:pt x="21196" y="14689"/>
                  </a:cubicBezTo>
                  <a:cubicBezTo>
                    <a:pt x="21540" y="14453"/>
                    <a:pt x="21283" y="14523"/>
                    <a:pt x="21399" y="14198"/>
                  </a:cubicBezTo>
                  <a:cubicBezTo>
                    <a:pt x="21401" y="14194"/>
                    <a:pt x="21392" y="14218"/>
                    <a:pt x="21399" y="141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2" name="Shape"/>
            <p:cNvSpPr/>
            <p:nvPr/>
          </p:nvSpPr>
          <p:spPr>
            <a:xfrm>
              <a:off x="0" y="-1"/>
              <a:ext cx="7907173" cy="4707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5" extrusionOk="0">
                  <a:moveTo>
                    <a:pt x="13469" y="3580"/>
                  </a:moveTo>
                  <a:cubicBezTo>
                    <a:pt x="13690" y="3383"/>
                    <a:pt x="13241" y="3198"/>
                    <a:pt x="13219" y="3654"/>
                  </a:cubicBezTo>
                  <a:cubicBezTo>
                    <a:pt x="13301" y="3647"/>
                    <a:pt x="13395" y="3646"/>
                    <a:pt x="13469" y="3580"/>
                  </a:cubicBezTo>
                  <a:cubicBezTo>
                    <a:pt x="13488" y="3563"/>
                    <a:pt x="13429" y="3616"/>
                    <a:pt x="13469" y="3580"/>
                  </a:cubicBezTo>
                  <a:close/>
                  <a:moveTo>
                    <a:pt x="11812" y="960"/>
                  </a:moveTo>
                  <a:cubicBezTo>
                    <a:pt x="11873" y="975"/>
                    <a:pt x="12398" y="1247"/>
                    <a:pt x="12369" y="928"/>
                  </a:cubicBezTo>
                  <a:cubicBezTo>
                    <a:pt x="12352" y="748"/>
                    <a:pt x="11916" y="805"/>
                    <a:pt x="11875" y="809"/>
                  </a:cubicBezTo>
                  <a:cubicBezTo>
                    <a:pt x="11884" y="836"/>
                    <a:pt x="11971" y="855"/>
                    <a:pt x="11950" y="900"/>
                  </a:cubicBezTo>
                  <a:cubicBezTo>
                    <a:pt x="11906" y="934"/>
                    <a:pt x="11860" y="954"/>
                    <a:pt x="11812" y="960"/>
                  </a:cubicBezTo>
                  <a:cubicBezTo>
                    <a:pt x="11855" y="970"/>
                    <a:pt x="11846" y="935"/>
                    <a:pt x="11812" y="960"/>
                  </a:cubicBezTo>
                  <a:close/>
                  <a:moveTo>
                    <a:pt x="11540" y="1517"/>
                  </a:moveTo>
                  <a:cubicBezTo>
                    <a:pt x="11523" y="1533"/>
                    <a:pt x="11515" y="1556"/>
                    <a:pt x="11513" y="1586"/>
                  </a:cubicBezTo>
                  <a:cubicBezTo>
                    <a:pt x="11538" y="1636"/>
                    <a:pt x="11761" y="1589"/>
                    <a:pt x="11799" y="1596"/>
                  </a:cubicBezTo>
                  <a:cubicBezTo>
                    <a:pt x="11765" y="1635"/>
                    <a:pt x="11679" y="1642"/>
                    <a:pt x="11690" y="1736"/>
                  </a:cubicBezTo>
                  <a:cubicBezTo>
                    <a:pt x="11831" y="1761"/>
                    <a:pt x="11923" y="1736"/>
                    <a:pt x="12042" y="1625"/>
                  </a:cubicBezTo>
                  <a:cubicBezTo>
                    <a:pt x="12061" y="1607"/>
                    <a:pt x="12223" y="1391"/>
                    <a:pt x="12222" y="1391"/>
                  </a:cubicBezTo>
                  <a:cubicBezTo>
                    <a:pt x="12126" y="1354"/>
                    <a:pt x="11952" y="1272"/>
                    <a:pt x="11858" y="1369"/>
                  </a:cubicBezTo>
                  <a:cubicBezTo>
                    <a:pt x="11884" y="1388"/>
                    <a:pt x="11887" y="1414"/>
                    <a:pt x="11867" y="1446"/>
                  </a:cubicBezTo>
                  <a:cubicBezTo>
                    <a:pt x="11798" y="1500"/>
                    <a:pt x="11752" y="1289"/>
                    <a:pt x="11704" y="1540"/>
                  </a:cubicBezTo>
                  <a:cubicBezTo>
                    <a:pt x="11678" y="1531"/>
                    <a:pt x="11511" y="1089"/>
                    <a:pt x="11476" y="1479"/>
                  </a:cubicBezTo>
                  <a:cubicBezTo>
                    <a:pt x="11501" y="1477"/>
                    <a:pt x="11546" y="1464"/>
                    <a:pt x="11540" y="1517"/>
                  </a:cubicBezTo>
                  <a:cubicBezTo>
                    <a:pt x="11536" y="1546"/>
                    <a:pt x="11546" y="1464"/>
                    <a:pt x="11540" y="1517"/>
                  </a:cubicBezTo>
                  <a:close/>
                  <a:moveTo>
                    <a:pt x="12343" y="1561"/>
                  </a:moveTo>
                  <a:cubicBezTo>
                    <a:pt x="12265" y="1570"/>
                    <a:pt x="12133" y="1594"/>
                    <a:pt x="12080" y="1710"/>
                  </a:cubicBezTo>
                  <a:cubicBezTo>
                    <a:pt x="12161" y="1774"/>
                    <a:pt x="12265" y="1833"/>
                    <a:pt x="12355" y="1780"/>
                  </a:cubicBezTo>
                  <a:cubicBezTo>
                    <a:pt x="12461" y="1718"/>
                    <a:pt x="12469" y="1547"/>
                    <a:pt x="12343" y="1561"/>
                  </a:cubicBezTo>
                  <a:cubicBezTo>
                    <a:pt x="12307" y="1565"/>
                    <a:pt x="12374" y="1558"/>
                    <a:pt x="12343" y="1561"/>
                  </a:cubicBezTo>
                  <a:close/>
                  <a:moveTo>
                    <a:pt x="12410" y="1343"/>
                  </a:moveTo>
                  <a:cubicBezTo>
                    <a:pt x="12467" y="1514"/>
                    <a:pt x="12652" y="1308"/>
                    <a:pt x="12689" y="1408"/>
                  </a:cubicBezTo>
                  <a:cubicBezTo>
                    <a:pt x="12756" y="1588"/>
                    <a:pt x="12564" y="1588"/>
                    <a:pt x="12560" y="1740"/>
                  </a:cubicBezTo>
                  <a:cubicBezTo>
                    <a:pt x="12559" y="1806"/>
                    <a:pt x="12970" y="1815"/>
                    <a:pt x="12882" y="1823"/>
                  </a:cubicBezTo>
                  <a:cubicBezTo>
                    <a:pt x="13030" y="1809"/>
                    <a:pt x="13368" y="1722"/>
                    <a:pt x="13506" y="1791"/>
                  </a:cubicBezTo>
                  <a:cubicBezTo>
                    <a:pt x="13589" y="1831"/>
                    <a:pt x="13984" y="1801"/>
                    <a:pt x="13919" y="1685"/>
                  </a:cubicBezTo>
                  <a:cubicBezTo>
                    <a:pt x="13920" y="1684"/>
                    <a:pt x="14003" y="1641"/>
                    <a:pt x="13980" y="1596"/>
                  </a:cubicBezTo>
                  <a:cubicBezTo>
                    <a:pt x="13771" y="1178"/>
                    <a:pt x="13157" y="1950"/>
                    <a:pt x="12958" y="1442"/>
                  </a:cubicBezTo>
                  <a:cubicBezTo>
                    <a:pt x="12992" y="1431"/>
                    <a:pt x="13058" y="1449"/>
                    <a:pt x="13081" y="1404"/>
                  </a:cubicBezTo>
                  <a:cubicBezTo>
                    <a:pt x="12885" y="1396"/>
                    <a:pt x="12527" y="1042"/>
                    <a:pt x="12348" y="1306"/>
                  </a:cubicBezTo>
                  <a:cubicBezTo>
                    <a:pt x="12378" y="1305"/>
                    <a:pt x="12395" y="1296"/>
                    <a:pt x="12410" y="1343"/>
                  </a:cubicBezTo>
                  <a:cubicBezTo>
                    <a:pt x="12442" y="1437"/>
                    <a:pt x="12395" y="1296"/>
                    <a:pt x="12410" y="1343"/>
                  </a:cubicBezTo>
                  <a:close/>
                  <a:moveTo>
                    <a:pt x="12979" y="817"/>
                  </a:moveTo>
                  <a:cubicBezTo>
                    <a:pt x="13039" y="880"/>
                    <a:pt x="13140" y="853"/>
                    <a:pt x="13207" y="852"/>
                  </a:cubicBezTo>
                  <a:cubicBezTo>
                    <a:pt x="13084" y="883"/>
                    <a:pt x="12938" y="1062"/>
                    <a:pt x="13163" y="1076"/>
                  </a:cubicBezTo>
                  <a:cubicBezTo>
                    <a:pt x="13377" y="1089"/>
                    <a:pt x="13572" y="1002"/>
                    <a:pt x="13782" y="958"/>
                  </a:cubicBezTo>
                  <a:cubicBezTo>
                    <a:pt x="13737" y="967"/>
                    <a:pt x="13584" y="986"/>
                    <a:pt x="13559" y="1099"/>
                  </a:cubicBezTo>
                  <a:cubicBezTo>
                    <a:pt x="13580" y="1003"/>
                    <a:pt x="13857" y="1306"/>
                    <a:pt x="13649" y="1256"/>
                  </a:cubicBezTo>
                  <a:cubicBezTo>
                    <a:pt x="13603" y="1244"/>
                    <a:pt x="13628" y="1137"/>
                    <a:pt x="13533" y="1140"/>
                  </a:cubicBezTo>
                  <a:cubicBezTo>
                    <a:pt x="13468" y="1141"/>
                    <a:pt x="13398" y="1300"/>
                    <a:pt x="13427" y="1300"/>
                  </a:cubicBezTo>
                  <a:cubicBezTo>
                    <a:pt x="13372" y="1300"/>
                    <a:pt x="13151" y="1319"/>
                    <a:pt x="13130" y="1438"/>
                  </a:cubicBezTo>
                  <a:cubicBezTo>
                    <a:pt x="13122" y="1478"/>
                    <a:pt x="13969" y="1488"/>
                    <a:pt x="13968" y="1499"/>
                  </a:cubicBezTo>
                  <a:cubicBezTo>
                    <a:pt x="13938" y="1648"/>
                    <a:pt x="14311" y="1463"/>
                    <a:pt x="14398" y="1368"/>
                  </a:cubicBezTo>
                  <a:cubicBezTo>
                    <a:pt x="14357" y="1353"/>
                    <a:pt x="14292" y="1384"/>
                    <a:pt x="14260" y="1341"/>
                  </a:cubicBezTo>
                  <a:cubicBezTo>
                    <a:pt x="14328" y="1202"/>
                    <a:pt x="14429" y="1318"/>
                    <a:pt x="14487" y="1150"/>
                  </a:cubicBezTo>
                  <a:cubicBezTo>
                    <a:pt x="14506" y="1095"/>
                    <a:pt x="14889" y="1042"/>
                    <a:pt x="14959" y="976"/>
                  </a:cubicBezTo>
                  <a:cubicBezTo>
                    <a:pt x="14946" y="967"/>
                    <a:pt x="14932" y="942"/>
                    <a:pt x="14913" y="938"/>
                  </a:cubicBezTo>
                  <a:cubicBezTo>
                    <a:pt x="15062" y="776"/>
                    <a:pt x="15306" y="784"/>
                    <a:pt x="15473" y="712"/>
                  </a:cubicBezTo>
                  <a:cubicBezTo>
                    <a:pt x="15689" y="619"/>
                    <a:pt x="15909" y="518"/>
                    <a:pt x="16130" y="463"/>
                  </a:cubicBezTo>
                  <a:cubicBezTo>
                    <a:pt x="16193" y="447"/>
                    <a:pt x="16764" y="265"/>
                    <a:pt x="16765" y="236"/>
                  </a:cubicBezTo>
                  <a:cubicBezTo>
                    <a:pt x="16780" y="-66"/>
                    <a:pt x="13963" y="274"/>
                    <a:pt x="13714" y="383"/>
                  </a:cubicBezTo>
                  <a:cubicBezTo>
                    <a:pt x="13768" y="359"/>
                    <a:pt x="13968" y="567"/>
                    <a:pt x="14046" y="575"/>
                  </a:cubicBezTo>
                  <a:cubicBezTo>
                    <a:pt x="14043" y="577"/>
                    <a:pt x="14036" y="582"/>
                    <a:pt x="14032" y="585"/>
                  </a:cubicBezTo>
                  <a:cubicBezTo>
                    <a:pt x="14084" y="583"/>
                    <a:pt x="14144" y="588"/>
                    <a:pt x="14191" y="615"/>
                  </a:cubicBezTo>
                  <a:cubicBezTo>
                    <a:pt x="14055" y="618"/>
                    <a:pt x="13967" y="761"/>
                    <a:pt x="13851" y="771"/>
                  </a:cubicBezTo>
                  <a:cubicBezTo>
                    <a:pt x="13991" y="759"/>
                    <a:pt x="13756" y="604"/>
                    <a:pt x="13742" y="599"/>
                  </a:cubicBezTo>
                  <a:cubicBezTo>
                    <a:pt x="13560" y="535"/>
                    <a:pt x="13514" y="377"/>
                    <a:pt x="13306" y="485"/>
                  </a:cubicBezTo>
                  <a:cubicBezTo>
                    <a:pt x="13258" y="510"/>
                    <a:pt x="12851" y="682"/>
                    <a:pt x="12979" y="817"/>
                  </a:cubicBezTo>
                  <a:cubicBezTo>
                    <a:pt x="13039" y="880"/>
                    <a:pt x="12960" y="797"/>
                    <a:pt x="12979" y="817"/>
                  </a:cubicBezTo>
                  <a:close/>
                  <a:moveTo>
                    <a:pt x="9956" y="1618"/>
                  </a:moveTo>
                  <a:cubicBezTo>
                    <a:pt x="9927" y="1633"/>
                    <a:pt x="9879" y="1633"/>
                    <a:pt x="9868" y="1692"/>
                  </a:cubicBezTo>
                  <a:cubicBezTo>
                    <a:pt x="10060" y="1776"/>
                    <a:pt x="10254" y="1701"/>
                    <a:pt x="10449" y="1719"/>
                  </a:cubicBezTo>
                  <a:cubicBezTo>
                    <a:pt x="10414" y="1846"/>
                    <a:pt x="10163" y="1702"/>
                    <a:pt x="10102" y="1839"/>
                  </a:cubicBezTo>
                  <a:cubicBezTo>
                    <a:pt x="10212" y="2004"/>
                    <a:pt x="11297" y="1629"/>
                    <a:pt x="11264" y="1523"/>
                  </a:cubicBezTo>
                  <a:cubicBezTo>
                    <a:pt x="11241" y="1448"/>
                    <a:pt x="11154" y="1519"/>
                    <a:pt x="11121" y="1520"/>
                  </a:cubicBezTo>
                  <a:cubicBezTo>
                    <a:pt x="11011" y="1524"/>
                    <a:pt x="11109" y="1406"/>
                    <a:pt x="11112" y="1336"/>
                  </a:cubicBezTo>
                  <a:cubicBezTo>
                    <a:pt x="11026" y="1349"/>
                    <a:pt x="10944" y="1421"/>
                    <a:pt x="10859" y="1426"/>
                  </a:cubicBezTo>
                  <a:cubicBezTo>
                    <a:pt x="10881" y="1445"/>
                    <a:pt x="10896" y="1473"/>
                    <a:pt x="10906" y="1509"/>
                  </a:cubicBezTo>
                  <a:cubicBezTo>
                    <a:pt x="10875" y="1530"/>
                    <a:pt x="10842" y="1541"/>
                    <a:pt x="10809" y="1541"/>
                  </a:cubicBezTo>
                  <a:cubicBezTo>
                    <a:pt x="10841" y="1552"/>
                    <a:pt x="10868" y="1578"/>
                    <a:pt x="10889" y="1621"/>
                  </a:cubicBezTo>
                  <a:cubicBezTo>
                    <a:pt x="10849" y="1635"/>
                    <a:pt x="10644" y="1653"/>
                    <a:pt x="10590" y="1617"/>
                  </a:cubicBezTo>
                  <a:cubicBezTo>
                    <a:pt x="10607" y="1602"/>
                    <a:pt x="10622" y="1580"/>
                    <a:pt x="10634" y="1552"/>
                  </a:cubicBezTo>
                  <a:cubicBezTo>
                    <a:pt x="10580" y="1475"/>
                    <a:pt x="10519" y="1438"/>
                    <a:pt x="10450" y="1441"/>
                  </a:cubicBezTo>
                  <a:cubicBezTo>
                    <a:pt x="10531" y="1424"/>
                    <a:pt x="10345" y="1416"/>
                    <a:pt x="10317" y="1424"/>
                  </a:cubicBezTo>
                  <a:cubicBezTo>
                    <a:pt x="10190" y="1463"/>
                    <a:pt x="10078" y="1555"/>
                    <a:pt x="9956" y="1618"/>
                  </a:cubicBezTo>
                  <a:cubicBezTo>
                    <a:pt x="9927" y="1633"/>
                    <a:pt x="9966" y="1613"/>
                    <a:pt x="9956" y="1618"/>
                  </a:cubicBezTo>
                  <a:close/>
                  <a:moveTo>
                    <a:pt x="9929" y="1543"/>
                  </a:moveTo>
                  <a:cubicBezTo>
                    <a:pt x="9974" y="1525"/>
                    <a:pt x="10014" y="1494"/>
                    <a:pt x="10050" y="1451"/>
                  </a:cubicBezTo>
                  <a:cubicBezTo>
                    <a:pt x="10045" y="1424"/>
                    <a:pt x="9794" y="1559"/>
                    <a:pt x="9801" y="1595"/>
                  </a:cubicBezTo>
                  <a:cubicBezTo>
                    <a:pt x="9845" y="1591"/>
                    <a:pt x="9888" y="1574"/>
                    <a:pt x="9929" y="1543"/>
                  </a:cubicBezTo>
                  <a:cubicBezTo>
                    <a:pt x="9998" y="1504"/>
                    <a:pt x="9860" y="1583"/>
                    <a:pt x="9929" y="1543"/>
                  </a:cubicBezTo>
                  <a:close/>
                  <a:moveTo>
                    <a:pt x="8458" y="2722"/>
                  </a:moveTo>
                  <a:cubicBezTo>
                    <a:pt x="8713" y="2649"/>
                    <a:pt x="8960" y="2539"/>
                    <a:pt x="9190" y="2343"/>
                  </a:cubicBezTo>
                  <a:cubicBezTo>
                    <a:pt x="9189" y="2344"/>
                    <a:pt x="9188" y="2345"/>
                    <a:pt x="9187" y="2346"/>
                  </a:cubicBezTo>
                  <a:cubicBezTo>
                    <a:pt x="9193" y="2361"/>
                    <a:pt x="9203" y="2377"/>
                    <a:pt x="9208" y="2394"/>
                  </a:cubicBezTo>
                  <a:cubicBezTo>
                    <a:pt x="9114" y="2398"/>
                    <a:pt x="9036" y="2443"/>
                    <a:pt x="8963" y="2542"/>
                  </a:cubicBezTo>
                  <a:cubicBezTo>
                    <a:pt x="9074" y="2554"/>
                    <a:pt x="9184" y="2585"/>
                    <a:pt x="9297" y="2599"/>
                  </a:cubicBezTo>
                  <a:cubicBezTo>
                    <a:pt x="9255" y="2594"/>
                    <a:pt x="8938" y="2715"/>
                    <a:pt x="8936" y="2706"/>
                  </a:cubicBezTo>
                  <a:cubicBezTo>
                    <a:pt x="8936" y="2741"/>
                    <a:pt x="8942" y="2774"/>
                    <a:pt x="8956" y="2805"/>
                  </a:cubicBezTo>
                  <a:cubicBezTo>
                    <a:pt x="9103" y="2745"/>
                    <a:pt x="9448" y="2691"/>
                    <a:pt x="9582" y="2849"/>
                  </a:cubicBezTo>
                  <a:cubicBezTo>
                    <a:pt x="9551" y="2913"/>
                    <a:pt x="8856" y="2882"/>
                    <a:pt x="8862" y="2949"/>
                  </a:cubicBezTo>
                  <a:cubicBezTo>
                    <a:pt x="8874" y="3177"/>
                    <a:pt x="9180" y="3102"/>
                    <a:pt x="9149" y="3199"/>
                  </a:cubicBezTo>
                  <a:cubicBezTo>
                    <a:pt x="9065" y="3472"/>
                    <a:pt x="9738" y="3231"/>
                    <a:pt x="9834" y="3203"/>
                  </a:cubicBezTo>
                  <a:cubicBezTo>
                    <a:pt x="9865" y="3194"/>
                    <a:pt x="10026" y="3043"/>
                    <a:pt x="10058" y="3095"/>
                  </a:cubicBezTo>
                  <a:cubicBezTo>
                    <a:pt x="10131" y="3210"/>
                    <a:pt x="10234" y="3208"/>
                    <a:pt x="10328" y="3224"/>
                  </a:cubicBezTo>
                  <a:cubicBezTo>
                    <a:pt x="10400" y="3254"/>
                    <a:pt x="10469" y="3241"/>
                    <a:pt x="10535" y="3183"/>
                  </a:cubicBezTo>
                  <a:cubicBezTo>
                    <a:pt x="10533" y="3091"/>
                    <a:pt x="10553" y="3026"/>
                    <a:pt x="10596" y="2990"/>
                  </a:cubicBezTo>
                  <a:cubicBezTo>
                    <a:pt x="10666" y="2990"/>
                    <a:pt x="10750" y="3100"/>
                    <a:pt x="10786" y="2926"/>
                  </a:cubicBezTo>
                  <a:cubicBezTo>
                    <a:pt x="10764" y="2916"/>
                    <a:pt x="10516" y="2683"/>
                    <a:pt x="10523" y="2679"/>
                  </a:cubicBezTo>
                  <a:cubicBezTo>
                    <a:pt x="10641" y="2630"/>
                    <a:pt x="10784" y="2190"/>
                    <a:pt x="10609" y="2151"/>
                  </a:cubicBezTo>
                  <a:cubicBezTo>
                    <a:pt x="10498" y="2126"/>
                    <a:pt x="10454" y="2148"/>
                    <a:pt x="10396" y="2332"/>
                  </a:cubicBezTo>
                  <a:cubicBezTo>
                    <a:pt x="10338" y="2519"/>
                    <a:pt x="10278" y="2435"/>
                    <a:pt x="10222" y="2522"/>
                  </a:cubicBezTo>
                  <a:cubicBezTo>
                    <a:pt x="10476" y="2095"/>
                    <a:pt x="10069" y="2345"/>
                    <a:pt x="10009" y="2333"/>
                  </a:cubicBezTo>
                  <a:cubicBezTo>
                    <a:pt x="10021" y="2307"/>
                    <a:pt x="10032" y="2281"/>
                    <a:pt x="10044" y="2255"/>
                  </a:cubicBezTo>
                  <a:cubicBezTo>
                    <a:pt x="10057" y="2163"/>
                    <a:pt x="9691" y="2285"/>
                    <a:pt x="9691" y="2285"/>
                  </a:cubicBezTo>
                  <a:cubicBezTo>
                    <a:pt x="9712" y="2219"/>
                    <a:pt x="9831" y="2217"/>
                    <a:pt x="9823" y="2128"/>
                  </a:cubicBezTo>
                  <a:cubicBezTo>
                    <a:pt x="9715" y="2115"/>
                    <a:pt x="9720" y="1894"/>
                    <a:pt x="9581" y="1939"/>
                  </a:cubicBezTo>
                  <a:cubicBezTo>
                    <a:pt x="9442" y="1983"/>
                    <a:pt x="9346" y="1886"/>
                    <a:pt x="9211" y="1897"/>
                  </a:cubicBezTo>
                  <a:cubicBezTo>
                    <a:pt x="9072" y="1909"/>
                    <a:pt x="8936" y="1863"/>
                    <a:pt x="8874" y="2049"/>
                  </a:cubicBezTo>
                  <a:cubicBezTo>
                    <a:pt x="8829" y="2186"/>
                    <a:pt x="8709" y="2205"/>
                    <a:pt x="8630" y="2247"/>
                  </a:cubicBezTo>
                  <a:cubicBezTo>
                    <a:pt x="8639" y="2268"/>
                    <a:pt x="8634" y="2283"/>
                    <a:pt x="8637" y="2305"/>
                  </a:cubicBezTo>
                  <a:cubicBezTo>
                    <a:pt x="8541" y="2315"/>
                    <a:pt x="8399" y="2404"/>
                    <a:pt x="8326" y="2501"/>
                  </a:cubicBezTo>
                  <a:cubicBezTo>
                    <a:pt x="8414" y="2519"/>
                    <a:pt x="8476" y="2553"/>
                    <a:pt x="8458" y="2722"/>
                  </a:cubicBezTo>
                  <a:cubicBezTo>
                    <a:pt x="8561" y="2693"/>
                    <a:pt x="8476" y="2553"/>
                    <a:pt x="8458" y="2722"/>
                  </a:cubicBezTo>
                  <a:close/>
                  <a:moveTo>
                    <a:pt x="10788" y="2920"/>
                  </a:moveTo>
                  <a:cubicBezTo>
                    <a:pt x="10788" y="2922"/>
                    <a:pt x="10787" y="2924"/>
                    <a:pt x="10786" y="2926"/>
                  </a:cubicBezTo>
                  <a:cubicBezTo>
                    <a:pt x="10787" y="2926"/>
                    <a:pt x="10788" y="2927"/>
                    <a:pt x="10788" y="2927"/>
                  </a:cubicBezTo>
                  <a:lnTo>
                    <a:pt x="10788" y="2920"/>
                  </a:lnTo>
                  <a:cubicBezTo>
                    <a:pt x="10788" y="2922"/>
                    <a:pt x="10788" y="2920"/>
                    <a:pt x="10788" y="2920"/>
                  </a:cubicBezTo>
                  <a:close/>
                  <a:moveTo>
                    <a:pt x="14845" y="3703"/>
                  </a:moveTo>
                  <a:cubicBezTo>
                    <a:pt x="14830" y="3644"/>
                    <a:pt x="14818" y="3583"/>
                    <a:pt x="14809" y="3521"/>
                  </a:cubicBezTo>
                  <a:cubicBezTo>
                    <a:pt x="14759" y="3396"/>
                    <a:pt x="14636" y="3491"/>
                    <a:pt x="14569" y="3423"/>
                  </a:cubicBezTo>
                  <a:cubicBezTo>
                    <a:pt x="14417" y="3268"/>
                    <a:pt x="14634" y="3177"/>
                    <a:pt x="14687" y="3172"/>
                  </a:cubicBezTo>
                  <a:cubicBezTo>
                    <a:pt x="14685" y="3065"/>
                    <a:pt x="14562" y="3082"/>
                    <a:pt x="14562" y="3077"/>
                  </a:cubicBezTo>
                  <a:cubicBezTo>
                    <a:pt x="14566" y="2987"/>
                    <a:pt x="14661" y="3020"/>
                    <a:pt x="14691" y="3017"/>
                  </a:cubicBezTo>
                  <a:cubicBezTo>
                    <a:pt x="14715" y="2752"/>
                    <a:pt x="14458" y="2797"/>
                    <a:pt x="14398" y="2674"/>
                  </a:cubicBezTo>
                  <a:cubicBezTo>
                    <a:pt x="14297" y="2466"/>
                    <a:pt x="14274" y="2638"/>
                    <a:pt x="14138" y="2603"/>
                  </a:cubicBezTo>
                  <a:cubicBezTo>
                    <a:pt x="14105" y="2594"/>
                    <a:pt x="14091" y="2278"/>
                    <a:pt x="13930" y="2278"/>
                  </a:cubicBezTo>
                  <a:cubicBezTo>
                    <a:pt x="14160" y="2286"/>
                    <a:pt x="13539" y="1693"/>
                    <a:pt x="13605" y="2213"/>
                  </a:cubicBezTo>
                  <a:cubicBezTo>
                    <a:pt x="13613" y="2280"/>
                    <a:pt x="13730" y="2294"/>
                    <a:pt x="13757" y="2284"/>
                  </a:cubicBezTo>
                  <a:cubicBezTo>
                    <a:pt x="13706" y="2303"/>
                    <a:pt x="13443" y="2317"/>
                    <a:pt x="13420" y="2417"/>
                  </a:cubicBezTo>
                  <a:cubicBezTo>
                    <a:pt x="13454" y="2272"/>
                    <a:pt x="13709" y="1960"/>
                    <a:pt x="13401" y="2025"/>
                  </a:cubicBezTo>
                  <a:cubicBezTo>
                    <a:pt x="13347" y="2036"/>
                    <a:pt x="12807" y="2150"/>
                    <a:pt x="12973" y="2372"/>
                  </a:cubicBezTo>
                  <a:cubicBezTo>
                    <a:pt x="12938" y="2360"/>
                    <a:pt x="12807" y="2406"/>
                    <a:pt x="12832" y="2524"/>
                  </a:cubicBezTo>
                  <a:cubicBezTo>
                    <a:pt x="12710" y="2551"/>
                    <a:pt x="12996" y="2011"/>
                    <a:pt x="13152" y="2009"/>
                  </a:cubicBezTo>
                  <a:cubicBezTo>
                    <a:pt x="12916" y="2012"/>
                    <a:pt x="12718" y="2051"/>
                    <a:pt x="12507" y="2247"/>
                  </a:cubicBezTo>
                  <a:cubicBezTo>
                    <a:pt x="12356" y="2388"/>
                    <a:pt x="12233" y="2628"/>
                    <a:pt x="12496" y="2640"/>
                  </a:cubicBezTo>
                  <a:cubicBezTo>
                    <a:pt x="12501" y="2651"/>
                    <a:pt x="12507" y="2672"/>
                    <a:pt x="12508" y="2684"/>
                  </a:cubicBezTo>
                  <a:cubicBezTo>
                    <a:pt x="12039" y="2720"/>
                    <a:pt x="12531" y="2917"/>
                    <a:pt x="12735" y="2949"/>
                  </a:cubicBezTo>
                  <a:cubicBezTo>
                    <a:pt x="12874" y="2971"/>
                    <a:pt x="13393" y="3167"/>
                    <a:pt x="13399" y="2806"/>
                  </a:cubicBezTo>
                  <a:cubicBezTo>
                    <a:pt x="13466" y="2814"/>
                    <a:pt x="13468" y="2945"/>
                    <a:pt x="13483" y="3002"/>
                  </a:cubicBezTo>
                  <a:cubicBezTo>
                    <a:pt x="13510" y="2983"/>
                    <a:pt x="13523" y="2978"/>
                    <a:pt x="13552" y="3004"/>
                  </a:cubicBezTo>
                  <a:cubicBezTo>
                    <a:pt x="13544" y="3015"/>
                    <a:pt x="13540" y="3024"/>
                    <a:pt x="13526" y="3022"/>
                  </a:cubicBezTo>
                  <a:cubicBezTo>
                    <a:pt x="13583" y="3103"/>
                    <a:pt x="13975" y="3558"/>
                    <a:pt x="13787" y="3676"/>
                  </a:cubicBezTo>
                  <a:cubicBezTo>
                    <a:pt x="13689" y="3737"/>
                    <a:pt x="13620" y="3857"/>
                    <a:pt x="13513" y="3899"/>
                  </a:cubicBezTo>
                  <a:cubicBezTo>
                    <a:pt x="13386" y="3949"/>
                    <a:pt x="13559" y="4129"/>
                    <a:pt x="13451" y="4130"/>
                  </a:cubicBezTo>
                  <a:cubicBezTo>
                    <a:pt x="13251" y="4132"/>
                    <a:pt x="13070" y="4129"/>
                    <a:pt x="12906" y="4244"/>
                  </a:cubicBezTo>
                  <a:cubicBezTo>
                    <a:pt x="12617" y="4449"/>
                    <a:pt x="13323" y="4431"/>
                    <a:pt x="13292" y="4325"/>
                  </a:cubicBezTo>
                  <a:cubicBezTo>
                    <a:pt x="13296" y="4354"/>
                    <a:pt x="13301" y="4384"/>
                    <a:pt x="13305" y="4414"/>
                  </a:cubicBezTo>
                  <a:cubicBezTo>
                    <a:pt x="13334" y="4386"/>
                    <a:pt x="13513" y="4535"/>
                    <a:pt x="13543" y="4612"/>
                  </a:cubicBezTo>
                  <a:cubicBezTo>
                    <a:pt x="13561" y="4658"/>
                    <a:pt x="13446" y="4615"/>
                    <a:pt x="13484" y="4762"/>
                  </a:cubicBezTo>
                  <a:cubicBezTo>
                    <a:pt x="13504" y="4844"/>
                    <a:pt x="13682" y="4932"/>
                    <a:pt x="13705" y="4822"/>
                  </a:cubicBezTo>
                  <a:cubicBezTo>
                    <a:pt x="13671" y="4983"/>
                    <a:pt x="13904" y="5050"/>
                    <a:pt x="13968" y="5073"/>
                  </a:cubicBezTo>
                  <a:cubicBezTo>
                    <a:pt x="14189" y="5151"/>
                    <a:pt x="13892" y="4680"/>
                    <a:pt x="13879" y="4622"/>
                  </a:cubicBezTo>
                  <a:cubicBezTo>
                    <a:pt x="14050" y="4744"/>
                    <a:pt x="14339" y="5017"/>
                    <a:pt x="14391" y="4535"/>
                  </a:cubicBezTo>
                  <a:cubicBezTo>
                    <a:pt x="14398" y="4469"/>
                    <a:pt x="14359" y="4290"/>
                    <a:pt x="14325" y="4275"/>
                  </a:cubicBezTo>
                  <a:cubicBezTo>
                    <a:pt x="14117" y="4185"/>
                    <a:pt x="14320" y="4031"/>
                    <a:pt x="14265" y="3892"/>
                  </a:cubicBezTo>
                  <a:cubicBezTo>
                    <a:pt x="14331" y="3906"/>
                    <a:pt x="14429" y="3807"/>
                    <a:pt x="14451" y="3995"/>
                  </a:cubicBezTo>
                  <a:cubicBezTo>
                    <a:pt x="14473" y="3993"/>
                    <a:pt x="14497" y="3999"/>
                    <a:pt x="14519" y="4006"/>
                  </a:cubicBezTo>
                  <a:cubicBezTo>
                    <a:pt x="14394" y="4217"/>
                    <a:pt x="14802" y="4398"/>
                    <a:pt x="14726" y="4048"/>
                  </a:cubicBezTo>
                  <a:cubicBezTo>
                    <a:pt x="14755" y="4180"/>
                    <a:pt x="14950" y="3962"/>
                    <a:pt x="14989" y="3922"/>
                  </a:cubicBezTo>
                  <a:cubicBezTo>
                    <a:pt x="15173" y="3728"/>
                    <a:pt x="14884" y="3767"/>
                    <a:pt x="14845" y="3703"/>
                  </a:cubicBezTo>
                  <a:cubicBezTo>
                    <a:pt x="14822" y="3666"/>
                    <a:pt x="14895" y="3785"/>
                    <a:pt x="14845" y="3703"/>
                  </a:cubicBezTo>
                  <a:close/>
                  <a:moveTo>
                    <a:pt x="14709" y="9160"/>
                  </a:moveTo>
                  <a:cubicBezTo>
                    <a:pt x="14617" y="9033"/>
                    <a:pt x="14757" y="8993"/>
                    <a:pt x="14735" y="8951"/>
                  </a:cubicBezTo>
                  <a:cubicBezTo>
                    <a:pt x="14705" y="8936"/>
                    <a:pt x="14678" y="8912"/>
                    <a:pt x="14654" y="8877"/>
                  </a:cubicBezTo>
                  <a:cubicBezTo>
                    <a:pt x="14645" y="8834"/>
                    <a:pt x="14712" y="8712"/>
                    <a:pt x="14720" y="8737"/>
                  </a:cubicBezTo>
                  <a:cubicBezTo>
                    <a:pt x="14673" y="8602"/>
                    <a:pt x="14427" y="8759"/>
                    <a:pt x="14423" y="8631"/>
                  </a:cubicBezTo>
                  <a:cubicBezTo>
                    <a:pt x="14420" y="8551"/>
                    <a:pt x="14494" y="8592"/>
                    <a:pt x="14491" y="8520"/>
                  </a:cubicBezTo>
                  <a:cubicBezTo>
                    <a:pt x="14489" y="8427"/>
                    <a:pt x="14265" y="8564"/>
                    <a:pt x="14263" y="8596"/>
                  </a:cubicBezTo>
                  <a:cubicBezTo>
                    <a:pt x="14276" y="8366"/>
                    <a:pt x="14607" y="8284"/>
                    <a:pt x="14588" y="8067"/>
                  </a:cubicBezTo>
                  <a:cubicBezTo>
                    <a:pt x="14565" y="8063"/>
                    <a:pt x="14543" y="8064"/>
                    <a:pt x="14521" y="8070"/>
                  </a:cubicBezTo>
                  <a:cubicBezTo>
                    <a:pt x="14776" y="7847"/>
                    <a:pt x="14659" y="7551"/>
                    <a:pt x="14538" y="7316"/>
                  </a:cubicBezTo>
                  <a:cubicBezTo>
                    <a:pt x="14743" y="7252"/>
                    <a:pt x="14251" y="6972"/>
                    <a:pt x="14256" y="6975"/>
                  </a:cubicBezTo>
                  <a:cubicBezTo>
                    <a:pt x="14276" y="6839"/>
                    <a:pt x="14185" y="6792"/>
                    <a:pt x="14146" y="6708"/>
                  </a:cubicBezTo>
                  <a:cubicBezTo>
                    <a:pt x="14293" y="6548"/>
                    <a:pt x="14221" y="6508"/>
                    <a:pt x="14189" y="6241"/>
                  </a:cubicBezTo>
                  <a:cubicBezTo>
                    <a:pt x="14155" y="6035"/>
                    <a:pt x="14161" y="5747"/>
                    <a:pt x="14078" y="5572"/>
                  </a:cubicBezTo>
                  <a:cubicBezTo>
                    <a:pt x="14009" y="5430"/>
                    <a:pt x="13720" y="5958"/>
                    <a:pt x="13655" y="6014"/>
                  </a:cubicBezTo>
                  <a:cubicBezTo>
                    <a:pt x="13467" y="6177"/>
                    <a:pt x="13538" y="5901"/>
                    <a:pt x="13365" y="5914"/>
                  </a:cubicBezTo>
                  <a:cubicBezTo>
                    <a:pt x="13393" y="5777"/>
                    <a:pt x="13582" y="5311"/>
                    <a:pt x="13382" y="5311"/>
                  </a:cubicBezTo>
                  <a:cubicBezTo>
                    <a:pt x="13337" y="5205"/>
                    <a:pt x="13181" y="4950"/>
                    <a:pt x="13074" y="4950"/>
                  </a:cubicBezTo>
                  <a:cubicBezTo>
                    <a:pt x="12932" y="4950"/>
                    <a:pt x="12559" y="4824"/>
                    <a:pt x="12498" y="5066"/>
                  </a:cubicBezTo>
                  <a:cubicBezTo>
                    <a:pt x="12436" y="5312"/>
                    <a:pt x="12366" y="5348"/>
                    <a:pt x="12232" y="5505"/>
                  </a:cubicBezTo>
                  <a:cubicBezTo>
                    <a:pt x="12278" y="5508"/>
                    <a:pt x="12342" y="5589"/>
                    <a:pt x="12376" y="5589"/>
                  </a:cubicBezTo>
                  <a:cubicBezTo>
                    <a:pt x="12386" y="5589"/>
                    <a:pt x="12082" y="5973"/>
                    <a:pt x="12079" y="5992"/>
                  </a:cubicBezTo>
                  <a:cubicBezTo>
                    <a:pt x="12065" y="6088"/>
                    <a:pt x="12148" y="6179"/>
                    <a:pt x="12170" y="6244"/>
                  </a:cubicBezTo>
                  <a:cubicBezTo>
                    <a:pt x="12230" y="6420"/>
                    <a:pt x="12126" y="6638"/>
                    <a:pt x="12052" y="6744"/>
                  </a:cubicBezTo>
                  <a:cubicBezTo>
                    <a:pt x="11913" y="6941"/>
                    <a:pt x="11636" y="6905"/>
                    <a:pt x="11529" y="7118"/>
                  </a:cubicBezTo>
                  <a:cubicBezTo>
                    <a:pt x="11488" y="7201"/>
                    <a:pt x="11474" y="7527"/>
                    <a:pt x="11462" y="7635"/>
                  </a:cubicBezTo>
                  <a:cubicBezTo>
                    <a:pt x="11441" y="7818"/>
                    <a:pt x="11395" y="7837"/>
                    <a:pt x="11343" y="7990"/>
                  </a:cubicBezTo>
                  <a:cubicBezTo>
                    <a:pt x="11289" y="7895"/>
                    <a:pt x="11238" y="8061"/>
                    <a:pt x="11184" y="8067"/>
                  </a:cubicBezTo>
                  <a:cubicBezTo>
                    <a:pt x="11057" y="8067"/>
                    <a:pt x="11066" y="7164"/>
                    <a:pt x="11251" y="7164"/>
                  </a:cubicBezTo>
                  <a:lnTo>
                    <a:pt x="11266" y="7164"/>
                  </a:lnTo>
                  <a:lnTo>
                    <a:pt x="11283" y="7016"/>
                  </a:lnTo>
                  <a:cubicBezTo>
                    <a:pt x="11094" y="6863"/>
                    <a:pt x="10853" y="6979"/>
                    <a:pt x="10681" y="6719"/>
                  </a:cubicBezTo>
                  <a:cubicBezTo>
                    <a:pt x="10511" y="6465"/>
                    <a:pt x="10435" y="6343"/>
                    <a:pt x="10189" y="6421"/>
                  </a:cubicBezTo>
                  <a:lnTo>
                    <a:pt x="10260" y="5959"/>
                  </a:lnTo>
                  <a:lnTo>
                    <a:pt x="10095" y="5959"/>
                  </a:lnTo>
                  <a:cubicBezTo>
                    <a:pt x="10151" y="5660"/>
                    <a:pt x="10333" y="5500"/>
                    <a:pt x="10477" y="5337"/>
                  </a:cubicBezTo>
                  <a:cubicBezTo>
                    <a:pt x="10523" y="5292"/>
                    <a:pt x="10894" y="4998"/>
                    <a:pt x="10896" y="4941"/>
                  </a:cubicBezTo>
                  <a:cubicBezTo>
                    <a:pt x="10959" y="4928"/>
                    <a:pt x="11163" y="4901"/>
                    <a:pt x="11122" y="4713"/>
                  </a:cubicBezTo>
                  <a:cubicBezTo>
                    <a:pt x="11227" y="4726"/>
                    <a:pt x="11873" y="4466"/>
                    <a:pt x="11831" y="4221"/>
                  </a:cubicBezTo>
                  <a:cubicBezTo>
                    <a:pt x="11864" y="4202"/>
                    <a:pt x="11899" y="4192"/>
                    <a:pt x="11931" y="4166"/>
                  </a:cubicBezTo>
                  <a:cubicBezTo>
                    <a:pt x="11885" y="4242"/>
                    <a:pt x="11632" y="4531"/>
                    <a:pt x="11610" y="4604"/>
                  </a:cubicBezTo>
                  <a:cubicBezTo>
                    <a:pt x="11666" y="4619"/>
                    <a:pt x="11731" y="4582"/>
                    <a:pt x="11790" y="4586"/>
                  </a:cubicBezTo>
                  <a:cubicBezTo>
                    <a:pt x="11799" y="4643"/>
                    <a:pt x="11765" y="4669"/>
                    <a:pt x="11764" y="4719"/>
                  </a:cubicBezTo>
                  <a:cubicBezTo>
                    <a:pt x="11882" y="4755"/>
                    <a:pt x="12100" y="4427"/>
                    <a:pt x="12194" y="4524"/>
                  </a:cubicBezTo>
                  <a:cubicBezTo>
                    <a:pt x="12189" y="4519"/>
                    <a:pt x="12517" y="4797"/>
                    <a:pt x="12468" y="4545"/>
                  </a:cubicBezTo>
                  <a:cubicBezTo>
                    <a:pt x="12458" y="4494"/>
                    <a:pt x="12362" y="4471"/>
                    <a:pt x="12346" y="4511"/>
                  </a:cubicBezTo>
                  <a:cubicBezTo>
                    <a:pt x="12443" y="4268"/>
                    <a:pt x="12176" y="4299"/>
                    <a:pt x="12160" y="4129"/>
                  </a:cubicBezTo>
                  <a:cubicBezTo>
                    <a:pt x="12135" y="4142"/>
                    <a:pt x="12110" y="4155"/>
                    <a:pt x="12086" y="4168"/>
                  </a:cubicBezTo>
                  <a:cubicBezTo>
                    <a:pt x="12088" y="4122"/>
                    <a:pt x="12095" y="4077"/>
                    <a:pt x="12108" y="4035"/>
                  </a:cubicBezTo>
                  <a:cubicBezTo>
                    <a:pt x="12091" y="4025"/>
                    <a:pt x="12073" y="4026"/>
                    <a:pt x="12055" y="4033"/>
                  </a:cubicBezTo>
                  <a:cubicBezTo>
                    <a:pt x="12064" y="4008"/>
                    <a:pt x="12065" y="3982"/>
                    <a:pt x="12058" y="3954"/>
                  </a:cubicBezTo>
                  <a:cubicBezTo>
                    <a:pt x="12123" y="3937"/>
                    <a:pt x="12112" y="4012"/>
                    <a:pt x="12172" y="4034"/>
                  </a:cubicBezTo>
                  <a:cubicBezTo>
                    <a:pt x="12209" y="4153"/>
                    <a:pt x="12359" y="4254"/>
                    <a:pt x="12315" y="4049"/>
                  </a:cubicBezTo>
                  <a:cubicBezTo>
                    <a:pt x="12331" y="4043"/>
                    <a:pt x="12343" y="4028"/>
                    <a:pt x="12350" y="4004"/>
                  </a:cubicBezTo>
                  <a:cubicBezTo>
                    <a:pt x="12448" y="4054"/>
                    <a:pt x="12868" y="3767"/>
                    <a:pt x="12772" y="3542"/>
                  </a:cubicBezTo>
                  <a:lnTo>
                    <a:pt x="12798" y="3528"/>
                  </a:lnTo>
                  <a:cubicBezTo>
                    <a:pt x="12795" y="3501"/>
                    <a:pt x="12790" y="3469"/>
                    <a:pt x="12782" y="3445"/>
                  </a:cubicBezTo>
                  <a:cubicBezTo>
                    <a:pt x="12837" y="3455"/>
                    <a:pt x="12967" y="3438"/>
                    <a:pt x="12958" y="3307"/>
                  </a:cubicBezTo>
                  <a:cubicBezTo>
                    <a:pt x="12957" y="3286"/>
                    <a:pt x="12912" y="3085"/>
                    <a:pt x="12912" y="3127"/>
                  </a:cubicBezTo>
                  <a:cubicBezTo>
                    <a:pt x="12847" y="2986"/>
                    <a:pt x="12622" y="2945"/>
                    <a:pt x="12525" y="3031"/>
                  </a:cubicBezTo>
                  <a:cubicBezTo>
                    <a:pt x="12489" y="3062"/>
                    <a:pt x="12429" y="3255"/>
                    <a:pt x="12447" y="3255"/>
                  </a:cubicBezTo>
                  <a:cubicBezTo>
                    <a:pt x="12403" y="3310"/>
                    <a:pt x="12326" y="3392"/>
                    <a:pt x="12276" y="3456"/>
                  </a:cubicBezTo>
                  <a:cubicBezTo>
                    <a:pt x="12218" y="3448"/>
                    <a:pt x="12089" y="3491"/>
                    <a:pt x="12104" y="3620"/>
                  </a:cubicBezTo>
                  <a:cubicBezTo>
                    <a:pt x="11972" y="3754"/>
                    <a:pt x="12055" y="3511"/>
                    <a:pt x="12053" y="3550"/>
                  </a:cubicBezTo>
                  <a:cubicBezTo>
                    <a:pt x="12194" y="3550"/>
                    <a:pt x="12175" y="2901"/>
                    <a:pt x="11880" y="3290"/>
                  </a:cubicBezTo>
                  <a:cubicBezTo>
                    <a:pt x="11885" y="3266"/>
                    <a:pt x="11886" y="3242"/>
                    <a:pt x="11883" y="3218"/>
                  </a:cubicBezTo>
                  <a:cubicBezTo>
                    <a:pt x="11937" y="3192"/>
                    <a:pt x="11962" y="3160"/>
                    <a:pt x="11962" y="3116"/>
                  </a:cubicBezTo>
                  <a:cubicBezTo>
                    <a:pt x="11960" y="3072"/>
                    <a:pt x="11940" y="3025"/>
                    <a:pt x="11890" y="3023"/>
                  </a:cubicBezTo>
                  <a:cubicBezTo>
                    <a:pt x="11973" y="2946"/>
                    <a:pt x="11928" y="2887"/>
                    <a:pt x="11897" y="2792"/>
                  </a:cubicBezTo>
                  <a:cubicBezTo>
                    <a:pt x="11923" y="2686"/>
                    <a:pt x="11966" y="2648"/>
                    <a:pt x="11896" y="2538"/>
                  </a:cubicBezTo>
                  <a:cubicBezTo>
                    <a:pt x="12155" y="2423"/>
                    <a:pt x="12414" y="2194"/>
                    <a:pt x="12683" y="2064"/>
                  </a:cubicBezTo>
                  <a:cubicBezTo>
                    <a:pt x="12497" y="1923"/>
                    <a:pt x="12275" y="1832"/>
                    <a:pt x="12074" y="1942"/>
                  </a:cubicBezTo>
                  <a:cubicBezTo>
                    <a:pt x="11870" y="2053"/>
                    <a:pt x="11809" y="2410"/>
                    <a:pt x="11617" y="2516"/>
                  </a:cubicBezTo>
                  <a:cubicBezTo>
                    <a:pt x="11637" y="2485"/>
                    <a:pt x="11711" y="2388"/>
                    <a:pt x="11713" y="2336"/>
                  </a:cubicBezTo>
                  <a:cubicBezTo>
                    <a:pt x="11702" y="2340"/>
                    <a:pt x="11686" y="2329"/>
                    <a:pt x="11677" y="2329"/>
                  </a:cubicBezTo>
                  <a:cubicBezTo>
                    <a:pt x="11686" y="2307"/>
                    <a:pt x="11682" y="2293"/>
                    <a:pt x="11685" y="2269"/>
                  </a:cubicBezTo>
                  <a:cubicBezTo>
                    <a:pt x="11662" y="2273"/>
                    <a:pt x="11644" y="2265"/>
                    <a:pt x="11630" y="2243"/>
                  </a:cubicBezTo>
                  <a:cubicBezTo>
                    <a:pt x="11658" y="2212"/>
                    <a:pt x="11851" y="2141"/>
                    <a:pt x="11835" y="2053"/>
                  </a:cubicBezTo>
                  <a:cubicBezTo>
                    <a:pt x="11814" y="1936"/>
                    <a:pt x="11510" y="2066"/>
                    <a:pt x="11468" y="2073"/>
                  </a:cubicBezTo>
                  <a:cubicBezTo>
                    <a:pt x="11212" y="2115"/>
                    <a:pt x="11441" y="2211"/>
                    <a:pt x="11298" y="2321"/>
                  </a:cubicBezTo>
                  <a:cubicBezTo>
                    <a:pt x="11252" y="2357"/>
                    <a:pt x="11067" y="2097"/>
                    <a:pt x="11074" y="2352"/>
                  </a:cubicBezTo>
                  <a:cubicBezTo>
                    <a:pt x="11077" y="2447"/>
                    <a:pt x="11215" y="2513"/>
                    <a:pt x="11244" y="2664"/>
                  </a:cubicBezTo>
                  <a:cubicBezTo>
                    <a:pt x="11346" y="2689"/>
                    <a:pt x="11433" y="2586"/>
                    <a:pt x="11533" y="2565"/>
                  </a:cubicBezTo>
                  <a:cubicBezTo>
                    <a:pt x="11355" y="2678"/>
                    <a:pt x="11253" y="2955"/>
                    <a:pt x="11404" y="3165"/>
                  </a:cubicBezTo>
                  <a:cubicBezTo>
                    <a:pt x="11351" y="3210"/>
                    <a:pt x="11314" y="3245"/>
                    <a:pt x="11310" y="3351"/>
                  </a:cubicBezTo>
                  <a:lnTo>
                    <a:pt x="11336" y="3364"/>
                  </a:lnTo>
                  <a:cubicBezTo>
                    <a:pt x="11179" y="3430"/>
                    <a:pt x="11147" y="3493"/>
                    <a:pt x="11033" y="3630"/>
                  </a:cubicBezTo>
                  <a:cubicBezTo>
                    <a:pt x="11033" y="3630"/>
                    <a:pt x="11033" y="3630"/>
                    <a:pt x="11033" y="3630"/>
                  </a:cubicBezTo>
                  <a:cubicBezTo>
                    <a:pt x="11061" y="3545"/>
                    <a:pt x="11117" y="3452"/>
                    <a:pt x="11050" y="3363"/>
                  </a:cubicBezTo>
                  <a:cubicBezTo>
                    <a:pt x="11125" y="3368"/>
                    <a:pt x="11195" y="3337"/>
                    <a:pt x="11259" y="3272"/>
                  </a:cubicBezTo>
                  <a:cubicBezTo>
                    <a:pt x="11272" y="3258"/>
                    <a:pt x="11117" y="3018"/>
                    <a:pt x="11091" y="3018"/>
                  </a:cubicBezTo>
                  <a:cubicBezTo>
                    <a:pt x="11053" y="3018"/>
                    <a:pt x="10830" y="3190"/>
                    <a:pt x="10806" y="3256"/>
                  </a:cubicBezTo>
                  <a:cubicBezTo>
                    <a:pt x="10845" y="3272"/>
                    <a:pt x="10884" y="3290"/>
                    <a:pt x="10923" y="3309"/>
                  </a:cubicBezTo>
                  <a:cubicBezTo>
                    <a:pt x="10787" y="3310"/>
                    <a:pt x="10724" y="3477"/>
                    <a:pt x="10581" y="3471"/>
                  </a:cubicBezTo>
                  <a:cubicBezTo>
                    <a:pt x="10453" y="3498"/>
                    <a:pt x="10173" y="3554"/>
                    <a:pt x="10078" y="3374"/>
                  </a:cubicBezTo>
                  <a:cubicBezTo>
                    <a:pt x="10185" y="3130"/>
                    <a:pt x="9473" y="3169"/>
                    <a:pt x="9617" y="3516"/>
                  </a:cubicBezTo>
                  <a:cubicBezTo>
                    <a:pt x="9529" y="3631"/>
                    <a:pt x="9460" y="3480"/>
                    <a:pt x="9368" y="3462"/>
                  </a:cubicBezTo>
                  <a:cubicBezTo>
                    <a:pt x="9213" y="3481"/>
                    <a:pt x="9060" y="3554"/>
                    <a:pt x="8904" y="3532"/>
                  </a:cubicBezTo>
                  <a:cubicBezTo>
                    <a:pt x="9137" y="3401"/>
                    <a:pt x="9054" y="3181"/>
                    <a:pt x="8833" y="3214"/>
                  </a:cubicBezTo>
                  <a:cubicBezTo>
                    <a:pt x="8716" y="3230"/>
                    <a:pt x="8605" y="3153"/>
                    <a:pt x="8498" y="3083"/>
                  </a:cubicBezTo>
                  <a:cubicBezTo>
                    <a:pt x="8301" y="2955"/>
                    <a:pt x="8276" y="3049"/>
                    <a:pt x="8098" y="3063"/>
                  </a:cubicBezTo>
                  <a:cubicBezTo>
                    <a:pt x="8243" y="2744"/>
                    <a:pt x="7844" y="3070"/>
                    <a:pt x="7824" y="3072"/>
                  </a:cubicBezTo>
                  <a:cubicBezTo>
                    <a:pt x="7802" y="3026"/>
                    <a:pt x="7857" y="2925"/>
                    <a:pt x="7822" y="2862"/>
                  </a:cubicBezTo>
                  <a:cubicBezTo>
                    <a:pt x="7765" y="2758"/>
                    <a:pt x="7615" y="2889"/>
                    <a:pt x="7553" y="2920"/>
                  </a:cubicBezTo>
                  <a:cubicBezTo>
                    <a:pt x="7482" y="2703"/>
                    <a:pt x="7200" y="3025"/>
                    <a:pt x="7120" y="3025"/>
                  </a:cubicBezTo>
                  <a:cubicBezTo>
                    <a:pt x="7038" y="3025"/>
                    <a:pt x="6962" y="3004"/>
                    <a:pt x="6879" y="3011"/>
                  </a:cubicBezTo>
                  <a:cubicBezTo>
                    <a:pt x="6761" y="3020"/>
                    <a:pt x="6643" y="3147"/>
                    <a:pt x="6540" y="3158"/>
                  </a:cubicBezTo>
                  <a:cubicBezTo>
                    <a:pt x="6435" y="3288"/>
                    <a:pt x="6241" y="2969"/>
                    <a:pt x="6102" y="3002"/>
                  </a:cubicBezTo>
                  <a:cubicBezTo>
                    <a:pt x="5987" y="2699"/>
                    <a:pt x="5301" y="2658"/>
                    <a:pt x="5108" y="2660"/>
                  </a:cubicBezTo>
                  <a:lnTo>
                    <a:pt x="5166" y="2595"/>
                  </a:lnTo>
                  <a:cubicBezTo>
                    <a:pt x="4385" y="2334"/>
                    <a:pt x="3526" y="2801"/>
                    <a:pt x="2781" y="3187"/>
                  </a:cubicBezTo>
                  <a:cubicBezTo>
                    <a:pt x="2790" y="3245"/>
                    <a:pt x="2794" y="3305"/>
                    <a:pt x="2794" y="3364"/>
                  </a:cubicBezTo>
                  <a:cubicBezTo>
                    <a:pt x="2821" y="3360"/>
                    <a:pt x="2846" y="3381"/>
                    <a:pt x="2861" y="3411"/>
                  </a:cubicBezTo>
                  <a:cubicBezTo>
                    <a:pt x="2895" y="3481"/>
                    <a:pt x="2847" y="3560"/>
                    <a:pt x="2808" y="3586"/>
                  </a:cubicBezTo>
                  <a:cubicBezTo>
                    <a:pt x="2807" y="3616"/>
                    <a:pt x="2818" y="3636"/>
                    <a:pt x="2843" y="3646"/>
                  </a:cubicBezTo>
                  <a:cubicBezTo>
                    <a:pt x="2669" y="3610"/>
                    <a:pt x="2511" y="3697"/>
                    <a:pt x="2346" y="3775"/>
                  </a:cubicBezTo>
                  <a:cubicBezTo>
                    <a:pt x="2313" y="3790"/>
                    <a:pt x="1788" y="3962"/>
                    <a:pt x="2020" y="4078"/>
                  </a:cubicBezTo>
                  <a:cubicBezTo>
                    <a:pt x="1791" y="4457"/>
                    <a:pt x="2405" y="4349"/>
                    <a:pt x="2510" y="4285"/>
                  </a:cubicBezTo>
                  <a:cubicBezTo>
                    <a:pt x="2433" y="4611"/>
                    <a:pt x="1900" y="4586"/>
                    <a:pt x="1737" y="4688"/>
                  </a:cubicBezTo>
                  <a:cubicBezTo>
                    <a:pt x="1610" y="4807"/>
                    <a:pt x="1325" y="4847"/>
                    <a:pt x="1294" y="5135"/>
                  </a:cubicBezTo>
                  <a:cubicBezTo>
                    <a:pt x="1271" y="5347"/>
                    <a:pt x="1078" y="5786"/>
                    <a:pt x="1423" y="5569"/>
                  </a:cubicBezTo>
                  <a:cubicBezTo>
                    <a:pt x="1382" y="5665"/>
                    <a:pt x="1288" y="5766"/>
                    <a:pt x="1232" y="5830"/>
                  </a:cubicBezTo>
                  <a:lnTo>
                    <a:pt x="1247" y="5941"/>
                  </a:lnTo>
                  <a:cubicBezTo>
                    <a:pt x="1305" y="5949"/>
                    <a:pt x="1373" y="5942"/>
                    <a:pt x="1427" y="5909"/>
                  </a:cubicBezTo>
                  <a:cubicBezTo>
                    <a:pt x="1582" y="5813"/>
                    <a:pt x="1505" y="5986"/>
                    <a:pt x="1616" y="6015"/>
                  </a:cubicBezTo>
                  <a:cubicBezTo>
                    <a:pt x="1625" y="6015"/>
                    <a:pt x="1632" y="6012"/>
                    <a:pt x="1639" y="6008"/>
                  </a:cubicBezTo>
                  <a:cubicBezTo>
                    <a:pt x="1268" y="6350"/>
                    <a:pt x="877" y="6521"/>
                    <a:pt x="478" y="6743"/>
                  </a:cubicBezTo>
                  <a:cubicBezTo>
                    <a:pt x="343" y="6818"/>
                    <a:pt x="175" y="6809"/>
                    <a:pt x="54" y="6949"/>
                  </a:cubicBezTo>
                  <a:cubicBezTo>
                    <a:pt x="-154" y="7190"/>
                    <a:pt x="297" y="7025"/>
                    <a:pt x="344" y="7001"/>
                  </a:cubicBezTo>
                  <a:cubicBezTo>
                    <a:pt x="703" y="6820"/>
                    <a:pt x="1068" y="6689"/>
                    <a:pt x="1424" y="6508"/>
                  </a:cubicBezTo>
                  <a:cubicBezTo>
                    <a:pt x="1621" y="6408"/>
                    <a:pt x="2420" y="6068"/>
                    <a:pt x="2420" y="5738"/>
                  </a:cubicBezTo>
                  <a:cubicBezTo>
                    <a:pt x="2564" y="5669"/>
                    <a:pt x="2545" y="5757"/>
                    <a:pt x="2664" y="5770"/>
                  </a:cubicBezTo>
                  <a:cubicBezTo>
                    <a:pt x="2775" y="5884"/>
                    <a:pt x="2982" y="5669"/>
                    <a:pt x="3099" y="5636"/>
                  </a:cubicBezTo>
                  <a:cubicBezTo>
                    <a:pt x="3270" y="5586"/>
                    <a:pt x="3354" y="5471"/>
                    <a:pt x="3497" y="5332"/>
                  </a:cubicBezTo>
                  <a:cubicBezTo>
                    <a:pt x="3592" y="5239"/>
                    <a:pt x="3675" y="5420"/>
                    <a:pt x="3762" y="5453"/>
                  </a:cubicBezTo>
                  <a:cubicBezTo>
                    <a:pt x="3787" y="5623"/>
                    <a:pt x="4109" y="5610"/>
                    <a:pt x="4206" y="5651"/>
                  </a:cubicBezTo>
                  <a:cubicBezTo>
                    <a:pt x="4425" y="5745"/>
                    <a:pt x="4511" y="6181"/>
                    <a:pt x="4283" y="6388"/>
                  </a:cubicBezTo>
                  <a:cubicBezTo>
                    <a:pt x="4312" y="6399"/>
                    <a:pt x="4341" y="6409"/>
                    <a:pt x="4370" y="6418"/>
                  </a:cubicBezTo>
                  <a:cubicBezTo>
                    <a:pt x="4406" y="6521"/>
                    <a:pt x="4318" y="6634"/>
                    <a:pt x="4422" y="6661"/>
                  </a:cubicBezTo>
                  <a:cubicBezTo>
                    <a:pt x="4430" y="6629"/>
                    <a:pt x="4441" y="6599"/>
                    <a:pt x="4455" y="6573"/>
                  </a:cubicBezTo>
                  <a:cubicBezTo>
                    <a:pt x="4440" y="6630"/>
                    <a:pt x="4444" y="6678"/>
                    <a:pt x="4466" y="6718"/>
                  </a:cubicBezTo>
                  <a:cubicBezTo>
                    <a:pt x="4402" y="6900"/>
                    <a:pt x="4481" y="7268"/>
                    <a:pt x="4600" y="6983"/>
                  </a:cubicBezTo>
                  <a:cubicBezTo>
                    <a:pt x="4616" y="7025"/>
                    <a:pt x="4647" y="7029"/>
                    <a:pt x="4668" y="7000"/>
                  </a:cubicBezTo>
                  <a:cubicBezTo>
                    <a:pt x="4695" y="7165"/>
                    <a:pt x="4383" y="7512"/>
                    <a:pt x="4572" y="7612"/>
                  </a:cubicBezTo>
                  <a:cubicBezTo>
                    <a:pt x="4561" y="7639"/>
                    <a:pt x="4537" y="8189"/>
                    <a:pt x="4549" y="8218"/>
                  </a:cubicBezTo>
                  <a:cubicBezTo>
                    <a:pt x="4218" y="8052"/>
                    <a:pt x="4499" y="8766"/>
                    <a:pt x="4612" y="8908"/>
                  </a:cubicBezTo>
                  <a:cubicBezTo>
                    <a:pt x="4469" y="9248"/>
                    <a:pt x="4405" y="9703"/>
                    <a:pt x="4249" y="10060"/>
                  </a:cubicBezTo>
                  <a:cubicBezTo>
                    <a:pt x="4231" y="10103"/>
                    <a:pt x="3863" y="10724"/>
                    <a:pt x="3931" y="10838"/>
                  </a:cubicBezTo>
                  <a:cubicBezTo>
                    <a:pt x="3904" y="10875"/>
                    <a:pt x="3884" y="11006"/>
                    <a:pt x="3866" y="11057"/>
                  </a:cubicBezTo>
                  <a:lnTo>
                    <a:pt x="3907" y="11057"/>
                  </a:lnTo>
                  <a:cubicBezTo>
                    <a:pt x="3683" y="11057"/>
                    <a:pt x="3673" y="12226"/>
                    <a:pt x="3784" y="12411"/>
                  </a:cubicBezTo>
                  <a:cubicBezTo>
                    <a:pt x="3713" y="12506"/>
                    <a:pt x="3776" y="12866"/>
                    <a:pt x="3821" y="12952"/>
                  </a:cubicBezTo>
                  <a:cubicBezTo>
                    <a:pt x="3779" y="13102"/>
                    <a:pt x="3952" y="13349"/>
                    <a:pt x="4063" y="13322"/>
                  </a:cubicBezTo>
                  <a:cubicBezTo>
                    <a:pt x="4060" y="13338"/>
                    <a:pt x="4058" y="13354"/>
                    <a:pt x="4057" y="13370"/>
                  </a:cubicBezTo>
                  <a:lnTo>
                    <a:pt x="4087" y="13380"/>
                  </a:lnTo>
                  <a:lnTo>
                    <a:pt x="4093" y="13414"/>
                  </a:lnTo>
                  <a:cubicBezTo>
                    <a:pt x="4290" y="13490"/>
                    <a:pt x="4102" y="14174"/>
                    <a:pt x="4227" y="14378"/>
                  </a:cubicBezTo>
                  <a:cubicBezTo>
                    <a:pt x="4190" y="14488"/>
                    <a:pt x="4544" y="15231"/>
                    <a:pt x="4228" y="15052"/>
                  </a:cubicBezTo>
                  <a:cubicBezTo>
                    <a:pt x="4228" y="15090"/>
                    <a:pt x="4220" y="15124"/>
                    <a:pt x="4204" y="15151"/>
                  </a:cubicBezTo>
                  <a:cubicBezTo>
                    <a:pt x="4266" y="15264"/>
                    <a:pt x="4305" y="15363"/>
                    <a:pt x="4335" y="15505"/>
                  </a:cubicBezTo>
                  <a:lnTo>
                    <a:pt x="4346" y="15505"/>
                  </a:lnTo>
                  <a:cubicBezTo>
                    <a:pt x="4387" y="15457"/>
                    <a:pt x="4394" y="15543"/>
                    <a:pt x="4468" y="15503"/>
                  </a:cubicBezTo>
                  <a:cubicBezTo>
                    <a:pt x="4571" y="15800"/>
                    <a:pt x="4536" y="15834"/>
                    <a:pt x="4468" y="16154"/>
                  </a:cubicBezTo>
                  <a:cubicBezTo>
                    <a:pt x="4643" y="16085"/>
                    <a:pt x="4765" y="16495"/>
                    <a:pt x="4806" y="16709"/>
                  </a:cubicBezTo>
                  <a:cubicBezTo>
                    <a:pt x="5029" y="16623"/>
                    <a:pt x="4935" y="16305"/>
                    <a:pt x="4856" y="16081"/>
                  </a:cubicBezTo>
                  <a:lnTo>
                    <a:pt x="4819" y="16090"/>
                  </a:lnTo>
                  <a:cubicBezTo>
                    <a:pt x="4853" y="16027"/>
                    <a:pt x="4845" y="15950"/>
                    <a:pt x="4813" y="15895"/>
                  </a:cubicBezTo>
                  <a:lnTo>
                    <a:pt x="4799" y="15901"/>
                  </a:lnTo>
                  <a:cubicBezTo>
                    <a:pt x="4773" y="15687"/>
                    <a:pt x="4711" y="15463"/>
                    <a:pt x="4695" y="15267"/>
                  </a:cubicBezTo>
                  <a:cubicBezTo>
                    <a:pt x="4682" y="15104"/>
                    <a:pt x="4607" y="15059"/>
                    <a:pt x="4654" y="14857"/>
                  </a:cubicBezTo>
                  <a:cubicBezTo>
                    <a:pt x="4643" y="14858"/>
                    <a:pt x="4632" y="14860"/>
                    <a:pt x="4621" y="14862"/>
                  </a:cubicBezTo>
                  <a:cubicBezTo>
                    <a:pt x="4621" y="14691"/>
                    <a:pt x="4335" y="14165"/>
                    <a:pt x="4542" y="14004"/>
                  </a:cubicBezTo>
                  <a:cubicBezTo>
                    <a:pt x="4568" y="14048"/>
                    <a:pt x="4597" y="14053"/>
                    <a:pt x="4633" y="14051"/>
                  </a:cubicBezTo>
                  <a:cubicBezTo>
                    <a:pt x="4649" y="14091"/>
                    <a:pt x="4668" y="14112"/>
                    <a:pt x="4694" y="14132"/>
                  </a:cubicBezTo>
                  <a:cubicBezTo>
                    <a:pt x="4606" y="14386"/>
                    <a:pt x="4732" y="15046"/>
                    <a:pt x="4888" y="15146"/>
                  </a:cubicBezTo>
                  <a:cubicBezTo>
                    <a:pt x="4868" y="15243"/>
                    <a:pt x="4898" y="15358"/>
                    <a:pt x="4958" y="15388"/>
                  </a:cubicBezTo>
                  <a:cubicBezTo>
                    <a:pt x="4954" y="15472"/>
                    <a:pt x="4978" y="15520"/>
                    <a:pt x="5030" y="15518"/>
                  </a:cubicBezTo>
                  <a:cubicBezTo>
                    <a:pt x="5042" y="15595"/>
                    <a:pt x="4993" y="15742"/>
                    <a:pt x="4986" y="15835"/>
                  </a:cubicBezTo>
                  <a:cubicBezTo>
                    <a:pt x="5221" y="15896"/>
                    <a:pt x="5644" y="17047"/>
                    <a:pt x="5374" y="17327"/>
                  </a:cubicBezTo>
                  <a:lnTo>
                    <a:pt x="5386" y="17327"/>
                  </a:lnTo>
                  <a:cubicBezTo>
                    <a:pt x="5363" y="17683"/>
                    <a:pt x="5700" y="18230"/>
                    <a:pt x="5921" y="18189"/>
                  </a:cubicBezTo>
                  <a:cubicBezTo>
                    <a:pt x="6093" y="18316"/>
                    <a:pt x="6360" y="18812"/>
                    <a:pt x="6568" y="18812"/>
                  </a:cubicBezTo>
                  <a:cubicBezTo>
                    <a:pt x="6707" y="18812"/>
                    <a:pt x="6794" y="18936"/>
                    <a:pt x="6933" y="18803"/>
                  </a:cubicBezTo>
                  <a:cubicBezTo>
                    <a:pt x="7112" y="18634"/>
                    <a:pt x="7225" y="18901"/>
                    <a:pt x="7338" y="19138"/>
                  </a:cubicBezTo>
                  <a:lnTo>
                    <a:pt x="7320" y="19233"/>
                  </a:lnTo>
                  <a:cubicBezTo>
                    <a:pt x="7452" y="19457"/>
                    <a:pt x="7609" y="19414"/>
                    <a:pt x="7752" y="19578"/>
                  </a:cubicBezTo>
                  <a:lnTo>
                    <a:pt x="7747" y="19554"/>
                  </a:lnTo>
                  <a:cubicBezTo>
                    <a:pt x="7831" y="19616"/>
                    <a:pt x="7966" y="19734"/>
                    <a:pt x="8058" y="19655"/>
                  </a:cubicBezTo>
                  <a:cubicBezTo>
                    <a:pt x="8068" y="19696"/>
                    <a:pt x="8082" y="19732"/>
                    <a:pt x="8102" y="19765"/>
                  </a:cubicBezTo>
                  <a:cubicBezTo>
                    <a:pt x="8201" y="19848"/>
                    <a:pt x="8249" y="20070"/>
                    <a:pt x="8332" y="20197"/>
                  </a:cubicBezTo>
                  <a:cubicBezTo>
                    <a:pt x="8328" y="20204"/>
                    <a:pt x="8318" y="20232"/>
                    <a:pt x="8307" y="20232"/>
                  </a:cubicBezTo>
                  <a:cubicBezTo>
                    <a:pt x="8248" y="20232"/>
                    <a:pt x="8242" y="20374"/>
                    <a:pt x="8290" y="20404"/>
                  </a:cubicBezTo>
                  <a:cubicBezTo>
                    <a:pt x="8224" y="20558"/>
                    <a:pt x="8335" y="20723"/>
                    <a:pt x="8404" y="20797"/>
                  </a:cubicBezTo>
                  <a:lnTo>
                    <a:pt x="8421" y="20768"/>
                  </a:lnTo>
                  <a:lnTo>
                    <a:pt x="8440" y="20786"/>
                  </a:lnTo>
                  <a:cubicBezTo>
                    <a:pt x="8440" y="20786"/>
                    <a:pt x="8460" y="20734"/>
                    <a:pt x="8463" y="20726"/>
                  </a:cubicBezTo>
                  <a:cubicBezTo>
                    <a:pt x="8481" y="20791"/>
                    <a:pt x="8506" y="20812"/>
                    <a:pt x="8544" y="20833"/>
                  </a:cubicBezTo>
                  <a:cubicBezTo>
                    <a:pt x="8631" y="20882"/>
                    <a:pt x="8572" y="21016"/>
                    <a:pt x="8625" y="21113"/>
                  </a:cubicBezTo>
                  <a:cubicBezTo>
                    <a:pt x="8670" y="21195"/>
                    <a:pt x="8728" y="21169"/>
                    <a:pt x="8774" y="21125"/>
                  </a:cubicBezTo>
                  <a:cubicBezTo>
                    <a:pt x="8819" y="21180"/>
                    <a:pt x="8955" y="21104"/>
                    <a:pt x="8977" y="21190"/>
                  </a:cubicBezTo>
                  <a:cubicBezTo>
                    <a:pt x="8994" y="21268"/>
                    <a:pt x="9007" y="21360"/>
                    <a:pt x="9074" y="21327"/>
                  </a:cubicBezTo>
                  <a:cubicBezTo>
                    <a:pt x="9087" y="21499"/>
                    <a:pt x="9387" y="21534"/>
                    <a:pt x="9242" y="21147"/>
                  </a:cubicBezTo>
                  <a:cubicBezTo>
                    <a:pt x="9322" y="21112"/>
                    <a:pt x="9334" y="20930"/>
                    <a:pt x="9399" y="20930"/>
                  </a:cubicBezTo>
                  <a:cubicBezTo>
                    <a:pt x="9476" y="20930"/>
                    <a:pt x="9464" y="21056"/>
                    <a:pt x="9512" y="21099"/>
                  </a:cubicBezTo>
                  <a:cubicBezTo>
                    <a:pt x="9489" y="21140"/>
                    <a:pt x="9481" y="21184"/>
                    <a:pt x="9489" y="21232"/>
                  </a:cubicBezTo>
                  <a:cubicBezTo>
                    <a:pt x="9530" y="21294"/>
                    <a:pt x="9567" y="21378"/>
                    <a:pt x="9594" y="21465"/>
                  </a:cubicBezTo>
                  <a:cubicBezTo>
                    <a:pt x="9613" y="21444"/>
                    <a:pt x="9635" y="21429"/>
                    <a:pt x="9658" y="21420"/>
                  </a:cubicBezTo>
                  <a:cubicBezTo>
                    <a:pt x="9651" y="21406"/>
                    <a:pt x="9651" y="21393"/>
                    <a:pt x="9656" y="21381"/>
                  </a:cubicBezTo>
                  <a:lnTo>
                    <a:pt x="9663" y="21393"/>
                  </a:lnTo>
                  <a:cubicBezTo>
                    <a:pt x="9703" y="21371"/>
                    <a:pt x="9728" y="21327"/>
                    <a:pt x="9733" y="21262"/>
                  </a:cubicBezTo>
                  <a:lnTo>
                    <a:pt x="9788" y="21239"/>
                  </a:lnTo>
                  <a:lnTo>
                    <a:pt x="9727" y="21036"/>
                  </a:lnTo>
                  <a:lnTo>
                    <a:pt x="9751" y="20983"/>
                  </a:lnTo>
                  <a:cubicBezTo>
                    <a:pt x="9690" y="20841"/>
                    <a:pt x="9591" y="20668"/>
                    <a:pt x="9478" y="20685"/>
                  </a:cubicBezTo>
                  <a:cubicBezTo>
                    <a:pt x="9386" y="20387"/>
                    <a:pt x="9023" y="21216"/>
                    <a:pt x="8905" y="20642"/>
                  </a:cubicBezTo>
                  <a:lnTo>
                    <a:pt x="8820" y="20643"/>
                  </a:lnTo>
                  <a:cubicBezTo>
                    <a:pt x="8820" y="20643"/>
                    <a:pt x="8682" y="20417"/>
                    <a:pt x="8717" y="20417"/>
                  </a:cubicBezTo>
                  <a:cubicBezTo>
                    <a:pt x="8717" y="20417"/>
                    <a:pt x="8717" y="20417"/>
                    <a:pt x="8717" y="20417"/>
                  </a:cubicBezTo>
                  <a:cubicBezTo>
                    <a:pt x="8719" y="20417"/>
                    <a:pt x="8885" y="19093"/>
                    <a:pt x="8901" y="18934"/>
                  </a:cubicBezTo>
                  <a:cubicBezTo>
                    <a:pt x="8865" y="18931"/>
                    <a:pt x="8824" y="18936"/>
                    <a:pt x="8790" y="18958"/>
                  </a:cubicBezTo>
                  <a:cubicBezTo>
                    <a:pt x="8665" y="18803"/>
                    <a:pt x="8556" y="18836"/>
                    <a:pt x="8451" y="18742"/>
                  </a:cubicBezTo>
                  <a:cubicBezTo>
                    <a:pt x="8417" y="18712"/>
                    <a:pt x="8071" y="18740"/>
                    <a:pt x="8035" y="18773"/>
                  </a:cubicBezTo>
                  <a:cubicBezTo>
                    <a:pt x="8032" y="18768"/>
                    <a:pt x="8029" y="18763"/>
                    <a:pt x="8025" y="18757"/>
                  </a:cubicBezTo>
                  <a:cubicBezTo>
                    <a:pt x="8109" y="18574"/>
                    <a:pt x="8142" y="18312"/>
                    <a:pt x="8200" y="18110"/>
                  </a:cubicBezTo>
                  <a:cubicBezTo>
                    <a:pt x="8274" y="17968"/>
                    <a:pt x="8508" y="16969"/>
                    <a:pt x="8384" y="16969"/>
                  </a:cubicBezTo>
                  <a:cubicBezTo>
                    <a:pt x="8284" y="16969"/>
                    <a:pt x="8160" y="16997"/>
                    <a:pt x="8055" y="17030"/>
                  </a:cubicBezTo>
                  <a:cubicBezTo>
                    <a:pt x="7708" y="17115"/>
                    <a:pt x="7858" y="17667"/>
                    <a:pt x="7599" y="17812"/>
                  </a:cubicBezTo>
                  <a:cubicBezTo>
                    <a:pt x="7601" y="17840"/>
                    <a:pt x="7595" y="17864"/>
                    <a:pt x="7583" y="17884"/>
                  </a:cubicBezTo>
                  <a:lnTo>
                    <a:pt x="7589" y="17850"/>
                  </a:lnTo>
                  <a:cubicBezTo>
                    <a:pt x="7313" y="17803"/>
                    <a:pt x="7206" y="18092"/>
                    <a:pt x="6955" y="17842"/>
                  </a:cubicBezTo>
                  <a:cubicBezTo>
                    <a:pt x="6928" y="17797"/>
                    <a:pt x="6940" y="17716"/>
                    <a:pt x="6902" y="17678"/>
                  </a:cubicBezTo>
                  <a:cubicBezTo>
                    <a:pt x="6909" y="17285"/>
                    <a:pt x="6745" y="17009"/>
                    <a:pt x="6787" y="16567"/>
                  </a:cubicBezTo>
                  <a:cubicBezTo>
                    <a:pt x="6799" y="16444"/>
                    <a:pt x="6795" y="15988"/>
                    <a:pt x="6892" y="15936"/>
                  </a:cubicBezTo>
                  <a:cubicBezTo>
                    <a:pt x="6964" y="15896"/>
                    <a:pt x="6970" y="15802"/>
                    <a:pt x="6989" y="15695"/>
                  </a:cubicBezTo>
                  <a:cubicBezTo>
                    <a:pt x="6960" y="15291"/>
                    <a:pt x="7099" y="15132"/>
                    <a:pt x="7297" y="14954"/>
                  </a:cubicBezTo>
                  <a:cubicBezTo>
                    <a:pt x="7407" y="14847"/>
                    <a:pt x="7530" y="14681"/>
                    <a:pt x="7658" y="14647"/>
                  </a:cubicBezTo>
                  <a:cubicBezTo>
                    <a:pt x="7726" y="14629"/>
                    <a:pt x="7890" y="14823"/>
                    <a:pt x="7918" y="14651"/>
                  </a:cubicBezTo>
                  <a:cubicBezTo>
                    <a:pt x="7929" y="14662"/>
                    <a:pt x="7940" y="14672"/>
                    <a:pt x="7951" y="14683"/>
                  </a:cubicBezTo>
                  <a:cubicBezTo>
                    <a:pt x="7964" y="14784"/>
                    <a:pt x="8062" y="14913"/>
                    <a:pt x="8119" y="14804"/>
                  </a:cubicBezTo>
                  <a:cubicBezTo>
                    <a:pt x="8158" y="14847"/>
                    <a:pt x="8205" y="14840"/>
                    <a:pt x="8218" y="14755"/>
                  </a:cubicBezTo>
                  <a:cubicBezTo>
                    <a:pt x="8226" y="14760"/>
                    <a:pt x="8233" y="14769"/>
                    <a:pt x="8237" y="14776"/>
                  </a:cubicBezTo>
                  <a:cubicBezTo>
                    <a:pt x="8243" y="14815"/>
                    <a:pt x="8236" y="14869"/>
                    <a:pt x="8238" y="14910"/>
                  </a:cubicBezTo>
                  <a:cubicBezTo>
                    <a:pt x="8321" y="14897"/>
                    <a:pt x="8431" y="14728"/>
                    <a:pt x="8309" y="14652"/>
                  </a:cubicBezTo>
                  <a:cubicBezTo>
                    <a:pt x="8336" y="14621"/>
                    <a:pt x="8354" y="14568"/>
                    <a:pt x="8341" y="14512"/>
                  </a:cubicBezTo>
                  <a:cubicBezTo>
                    <a:pt x="8478" y="14435"/>
                    <a:pt x="8881" y="14341"/>
                    <a:pt x="8891" y="14660"/>
                  </a:cubicBezTo>
                  <a:cubicBezTo>
                    <a:pt x="8953" y="14668"/>
                    <a:pt x="9017" y="14668"/>
                    <a:pt x="9071" y="14607"/>
                  </a:cubicBezTo>
                  <a:cubicBezTo>
                    <a:pt x="9213" y="14442"/>
                    <a:pt x="9157" y="14782"/>
                    <a:pt x="9269" y="14825"/>
                  </a:cubicBezTo>
                  <a:cubicBezTo>
                    <a:pt x="9274" y="14919"/>
                    <a:pt x="9158" y="15202"/>
                    <a:pt x="9231" y="15255"/>
                  </a:cubicBezTo>
                  <a:cubicBezTo>
                    <a:pt x="9194" y="15363"/>
                    <a:pt x="9245" y="15521"/>
                    <a:pt x="9291" y="15598"/>
                  </a:cubicBezTo>
                  <a:cubicBezTo>
                    <a:pt x="9303" y="15683"/>
                    <a:pt x="9312" y="15745"/>
                    <a:pt x="9294" y="15822"/>
                  </a:cubicBezTo>
                  <a:cubicBezTo>
                    <a:pt x="9320" y="15840"/>
                    <a:pt x="9347" y="15858"/>
                    <a:pt x="9373" y="15876"/>
                  </a:cubicBezTo>
                  <a:cubicBezTo>
                    <a:pt x="9376" y="15876"/>
                    <a:pt x="9389" y="16042"/>
                    <a:pt x="9392" y="16062"/>
                  </a:cubicBezTo>
                  <a:cubicBezTo>
                    <a:pt x="9891" y="16160"/>
                    <a:pt x="9504" y="14453"/>
                    <a:pt x="9669" y="14135"/>
                  </a:cubicBezTo>
                  <a:cubicBezTo>
                    <a:pt x="9801" y="13882"/>
                    <a:pt x="9965" y="13656"/>
                    <a:pt x="10125" y="13464"/>
                  </a:cubicBezTo>
                  <a:cubicBezTo>
                    <a:pt x="10212" y="13386"/>
                    <a:pt x="10656" y="13027"/>
                    <a:pt x="10592" y="12952"/>
                  </a:cubicBezTo>
                  <a:cubicBezTo>
                    <a:pt x="10811" y="12978"/>
                    <a:pt x="10712" y="12540"/>
                    <a:pt x="10767" y="12391"/>
                  </a:cubicBezTo>
                  <a:cubicBezTo>
                    <a:pt x="10824" y="12240"/>
                    <a:pt x="11053" y="12010"/>
                    <a:pt x="10986" y="11786"/>
                  </a:cubicBezTo>
                  <a:cubicBezTo>
                    <a:pt x="11080" y="11837"/>
                    <a:pt x="11274" y="11508"/>
                    <a:pt x="11267" y="11344"/>
                  </a:cubicBezTo>
                  <a:cubicBezTo>
                    <a:pt x="11357" y="11366"/>
                    <a:pt x="11513" y="11281"/>
                    <a:pt x="11556" y="11158"/>
                  </a:cubicBezTo>
                  <a:lnTo>
                    <a:pt x="11547" y="11137"/>
                  </a:lnTo>
                  <a:cubicBezTo>
                    <a:pt x="11604" y="11130"/>
                    <a:pt x="11673" y="11149"/>
                    <a:pt x="11708" y="11051"/>
                  </a:cubicBezTo>
                  <a:cubicBezTo>
                    <a:pt x="11862" y="11256"/>
                    <a:pt x="12051" y="10796"/>
                    <a:pt x="11864" y="10786"/>
                  </a:cubicBezTo>
                  <a:cubicBezTo>
                    <a:pt x="11862" y="10777"/>
                    <a:pt x="11858" y="10768"/>
                    <a:pt x="11853" y="10760"/>
                  </a:cubicBezTo>
                  <a:cubicBezTo>
                    <a:pt x="11890" y="10730"/>
                    <a:pt x="11924" y="10692"/>
                    <a:pt x="11955" y="10645"/>
                  </a:cubicBezTo>
                  <a:lnTo>
                    <a:pt x="11897" y="10613"/>
                  </a:lnTo>
                  <a:cubicBezTo>
                    <a:pt x="11984" y="10395"/>
                    <a:pt x="12164" y="10420"/>
                    <a:pt x="12245" y="10219"/>
                  </a:cubicBezTo>
                  <a:cubicBezTo>
                    <a:pt x="12330" y="10329"/>
                    <a:pt x="12661" y="10004"/>
                    <a:pt x="12737" y="9969"/>
                  </a:cubicBezTo>
                  <a:cubicBezTo>
                    <a:pt x="12664" y="10028"/>
                    <a:pt x="12408" y="10465"/>
                    <a:pt x="12631" y="10503"/>
                  </a:cubicBezTo>
                  <a:cubicBezTo>
                    <a:pt x="12789" y="10529"/>
                    <a:pt x="13042" y="10150"/>
                    <a:pt x="13212" y="10091"/>
                  </a:cubicBezTo>
                  <a:cubicBezTo>
                    <a:pt x="13387" y="9998"/>
                    <a:pt x="13656" y="9885"/>
                    <a:pt x="13625" y="9596"/>
                  </a:cubicBezTo>
                  <a:cubicBezTo>
                    <a:pt x="13619" y="9547"/>
                    <a:pt x="13631" y="9416"/>
                    <a:pt x="13642" y="9372"/>
                  </a:cubicBezTo>
                  <a:cubicBezTo>
                    <a:pt x="13542" y="9340"/>
                    <a:pt x="13492" y="9469"/>
                    <a:pt x="13428" y="9577"/>
                  </a:cubicBezTo>
                  <a:cubicBezTo>
                    <a:pt x="13210" y="9948"/>
                    <a:pt x="13126" y="9598"/>
                    <a:pt x="13005" y="9382"/>
                  </a:cubicBezTo>
                  <a:cubicBezTo>
                    <a:pt x="13043" y="9332"/>
                    <a:pt x="13094" y="9211"/>
                    <a:pt x="13035" y="9143"/>
                  </a:cubicBezTo>
                  <a:cubicBezTo>
                    <a:pt x="13114" y="9113"/>
                    <a:pt x="13246" y="8984"/>
                    <a:pt x="13198" y="8817"/>
                  </a:cubicBezTo>
                  <a:cubicBezTo>
                    <a:pt x="13133" y="8591"/>
                    <a:pt x="12921" y="8699"/>
                    <a:pt x="12820" y="8748"/>
                  </a:cubicBezTo>
                  <a:cubicBezTo>
                    <a:pt x="13042" y="8483"/>
                    <a:pt x="13227" y="8473"/>
                    <a:pt x="13514" y="8498"/>
                  </a:cubicBezTo>
                  <a:cubicBezTo>
                    <a:pt x="13879" y="8530"/>
                    <a:pt x="14067" y="8267"/>
                    <a:pt x="14414" y="8134"/>
                  </a:cubicBezTo>
                  <a:cubicBezTo>
                    <a:pt x="14179" y="8347"/>
                    <a:pt x="14080" y="8871"/>
                    <a:pt x="13864" y="9071"/>
                  </a:cubicBezTo>
                  <a:cubicBezTo>
                    <a:pt x="13717" y="9206"/>
                    <a:pt x="14405" y="9317"/>
                    <a:pt x="14423" y="9210"/>
                  </a:cubicBezTo>
                  <a:cubicBezTo>
                    <a:pt x="14405" y="9314"/>
                    <a:pt x="14297" y="9379"/>
                    <a:pt x="14243" y="9402"/>
                  </a:cubicBezTo>
                  <a:cubicBezTo>
                    <a:pt x="14313" y="9418"/>
                    <a:pt x="14553" y="9162"/>
                    <a:pt x="14568" y="9200"/>
                  </a:cubicBezTo>
                  <a:cubicBezTo>
                    <a:pt x="14597" y="9273"/>
                    <a:pt x="14503" y="9384"/>
                    <a:pt x="14488" y="9436"/>
                  </a:cubicBezTo>
                  <a:cubicBezTo>
                    <a:pt x="14575" y="9436"/>
                    <a:pt x="14865" y="9376"/>
                    <a:pt x="14709" y="9160"/>
                  </a:cubicBezTo>
                  <a:cubicBezTo>
                    <a:pt x="14686" y="9129"/>
                    <a:pt x="14726" y="9185"/>
                    <a:pt x="14709" y="9160"/>
                  </a:cubicBezTo>
                  <a:close/>
                  <a:moveTo>
                    <a:pt x="9292" y="15807"/>
                  </a:moveTo>
                  <a:cubicBezTo>
                    <a:pt x="9294" y="15804"/>
                    <a:pt x="9294" y="15801"/>
                    <a:pt x="9294" y="15797"/>
                  </a:cubicBezTo>
                  <a:lnTo>
                    <a:pt x="9292" y="15807"/>
                  </a:lnTo>
                  <a:cubicBezTo>
                    <a:pt x="9292" y="15807"/>
                    <a:pt x="9292" y="15807"/>
                    <a:pt x="9292" y="15807"/>
                  </a:cubicBezTo>
                  <a:close/>
                  <a:moveTo>
                    <a:pt x="10369" y="17468"/>
                  </a:moveTo>
                  <a:cubicBezTo>
                    <a:pt x="10335" y="17379"/>
                    <a:pt x="10167" y="17362"/>
                    <a:pt x="10156" y="17309"/>
                  </a:cubicBezTo>
                  <a:cubicBezTo>
                    <a:pt x="10131" y="17189"/>
                    <a:pt x="9829" y="16896"/>
                    <a:pt x="9715" y="16827"/>
                  </a:cubicBezTo>
                  <a:cubicBezTo>
                    <a:pt x="9533" y="16717"/>
                    <a:pt x="9375" y="16548"/>
                    <a:pt x="9156" y="16596"/>
                  </a:cubicBezTo>
                  <a:cubicBezTo>
                    <a:pt x="9072" y="16614"/>
                    <a:pt x="8717" y="16808"/>
                    <a:pt x="8728" y="16994"/>
                  </a:cubicBezTo>
                  <a:cubicBezTo>
                    <a:pt x="8730" y="17027"/>
                    <a:pt x="9190" y="16568"/>
                    <a:pt x="9247" y="16760"/>
                  </a:cubicBezTo>
                  <a:cubicBezTo>
                    <a:pt x="9236" y="16814"/>
                    <a:pt x="9210" y="16831"/>
                    <a:pt x="9167" y="16810"/>
                  </a:cubicBezTo>
                  <a:cubicBezTo>
                    <a:pt x="9239" y="16755"/>
                    <a:pt x="9536" y="17035"/>
                    <a:pt x="9629" y="17047"/>
                  </a:cubicBezTo>
                  <a:cubicBezTo>
                    <a:pt x="9753" y="17062"/>
                    <a:pt x="9684" y="17348"/>
                    <a:pt x="9814" y="17335"/>
                  </a:cubicBezTo>
                  <a:cubicBezTo>
                    <a:pt x="9981" y="17317"/>
                    <a:pt x="9882" y="17476"/>
                    <a:pt x="9811" y="17585"/>
                  </a:cubicBezTo>
                  <a:cubicBezTo>
                    <a:pt x="9811" y="17585"/>
                    <a:pt x="9811" y="17585"/>
                    <a:pt x="9811" y="17585"/>
                  </a:cubicBezTo>
                  <a:cubicBezTo>
                    <a:pt x="9811" y="17585"/>
                    <a:pt x="9811" y="17585"/>
                    <a:pt x="9811" y="17586"/>
                  </a:cubicBezTo>
                  <a:cubicBezTo>
                    <a:pt x="9831" y="17583"/>
                    <a:pt x="10404" y="17558"/>
                    <a:pt x="10369" y="17468"/>
                  </a:cubicBezTo>
                  <a:cubicBezTo>
                    <a:pt x="10361" y="17446"/>
                    <a:pt x="10394" y="17532"/>
                    <a:pt x="10369" y="17468"/>
                  </a:cubicBezTo>
                  <a:close/>
                  <a:moveTo>
                    <a:pt x="20788" y="376"/>
                  </a:moveTo>
                  <a:cubicBezTo>
                    <a:pt x="20661" y="393"/>
                    <a:pt x="20521" y="488"/>
                    <a:pt x="20397" y="482"/>
                  </a:cubicBezTo>
                  <a:cubicBezTo>
                    <a:pt x="20438" y="401"/>
                    <a:pt x="20552" y="165"/>
                    <a:pt x="20633" y="174"/>
                  </a:cubicBezTo>
                  <a:cubicBezTo>
                    <a:pt x="20175" y="121"/>
                    <a:pt x="19751" y="-20"/>
                    <a:pt x="19284" y="2"/>
                  </a:cubicBezTo>
                  <a:cubicBezTo>
                    <a:pt x="19105" y="10"/>
                    <a:pt x="18902" y="130"/>
                    <a:pt x="18728" y="59"/>
                  </a:cubicBezTo>
                  <a:cubicBezTo>
                    <a:pt x="18578" y="-2"/>
                    <a:pt x="18252" y="-5"/>
                    <a:pt x="18116" y="136"/>
                  </a:cubicBezTo>
                  <a:cubicBezTo>
                    <a:pt x="18175" y="75"/>
                    <a:pt x="18298" y="279"/>
                    <a:pt x="18361" y="285"/>
                  </a:cubicBezTo>
                  <a:cubicBezTo>
                    <a:pt x="18166" y="285"/>
                    <a:pt x="17974" y="110"/>
                    <a:pt x="17776" y="149"/>
                  </a:cubicBezTo>
                  <a:cubicBezTo>
                    <a:pt x="17789" y="245"/>
                    <a:pt x="17791" y="210"/>
                    <a:pt x="17833" y="259"/>
                  </a:cubicBezTo>
                  <a:cubicBezTo>
                    <a:pt x="17695" y="308"/>
                    <a:pt x="17442" y="191"/>
                    <a:pt x="17296" y="183"/>
                  </a:cubicBezTo>
                  <a:cubicBezTo>
                    <a:pt x="17097" y="171"/>
                    <a:pt x="16902" y="273"/>
                    <a:pt x="16703" y="270"/>
                  </a:cubicBezTo>
                  <a:cubicBezTo>
                    <a:pt x="16707" y="477"/>
                    <a:pt x="16045" y="464"/>
                    <a:pt x="15922" y="611"/>
                  </a:cubicBezTo>
                  <a:cubicBezTo>
                    <a:pt x="15984" y="642"/>
                    <a:pt x="16050" y="632"/>
                    <a:pt x="16114" y="633"/>
                  </a:cubicBezTo>
                  <a:cubicBezTo>
                    <a:pt x="16093" y="927"/>
                    <a:pt x="15244" y="969"/>
                    <a:pt x="15099" y="1007"/>
                  </a:cubicBezTo>
                  <a:cubicBezTo>
                    <a:pt x="15125" y="1148"/>
                    <a:pt x="15349" y="1197"/>
                    <a:pt x="15414" y="1212"/>
                  </a:cubicBezTo>
                  <a:cubicBezTo>
                    <a:pt x="15335" y="1285"/>
                    <a:pt x="15187" y="1268"/>
                    <a:pt x="15096" y="1309"/>
                  </a:cubicBezTo>
                  <a:cubicBezTo>
                    <a:pt x="15139" y="1389"/>
                    <a:pt x="15278" y="1390"/>
                    <a:pt x="15337" y="1395"/>
                  </a:cubicBezTo>
                  <a:cubicBezTo>
                    <a:pt x="15292" y="1423"/>
                    <a:pt x="15237" y="1423"/>
                    <a:pt x="15198" y="1474"/>
                  </a:cubicBezTo>
                  <a:cubicBezTo>
                    <a:pt x="15433" y="1544"/>
                    <a:pt x="15645" y="1461"/>
                    <a:pt x="15880" y="1474"/>
                  </a:cubicBezTo>
                  <a:cubicBezTo>
                    <a:pt x="15992" y="1480"/>
                    <a:pt x="16131" y="1500"/>
                    <a:pt x="16237" y="1562"/>
                  </a:cubicBezTo>
                  <a:cubicBezTo>
                    <a:pt x="16344" y="1623"/>
                    <a:pt x="16226" y="1664"/>
                    <a:pt x="16247" y="1717"/>
                  </a:cubicBezTo>
                  <a:cubicBezTo>
                    <a:pt x="16266" y="1765"/>
                    <a:pt x="16487" y="1880"/>
                    <a:pt x="16313" y="1959"/>
                  </a:cubicBezTo>
                  <a:cubicBezTo>
                    <a:pt x="16559" y="1847"/>
                    <a:pt x="16204" y="2758"/>
                    <a:pt x="16179" y="2583"/>
                  </a:cubicBezTo>
                  <a:cubicBezTo>
                    <a:pt x="16203" y="2748"/>
                    <a:pt x="16427" y="2568"/>
                    <a:pt x="16494" y="2630"/>
                  </a:cubicBezTo>
                  <a:cubicBezTo>
                    <a:pt x="16482" y="2669"/>
                    <a:pt x="16425" y="2638"/>
                    <a:pt x="16428" y="2695"/>
                  </a:cubicBezTo>
                  <a:cubicBezTo>
                    <a:pt x="16522" y="2661"/>
                    <a:pt x="16598" y="2870"/>
                    <a:pt x="16593" y="2871"/>
                  </a:cubicBezTo>
                  <a:cubicBezTo>
                    <a:pt x="16581" y="2874"/>
                    <a:pt x="16213" y="2799"/>
                    <a:pt x="16214" y="2802"/>
                  </a:cubicBezTo>
                  <a:cubicBezTo>
                    <a:pt x="16229" y="2835"/>
                    <a:pt x="16243" y="2868"/>
                    <a:pt x="16257" y="2900"/>
                  </a:cubicBezTo>
                  <a:cubicBezTo>
                    <a:pt x="16172" y="2904"/>
                    <a:pt x="16137" y="2977"/>
                    <a:pt x="16095" y="3092"/>
                  </a:cubicBezTo>
                  <a:cubicBezTo>
                    <a:pt x="16186" y="3140"/>
                    <a:pt x="16346" y="3277"/>
                    <a:pt x="16419" y="3092"/>
                  </a:cubicBezTo>
                  <a:cubicBezTo>
                    <a:pt x="16494" y="2902"/>
                    <a:pt x="16546" y="3028"/>
                    <a:pt x="16502" y="3209"/>
                  </a:cubicBezTo>
                  <a:cubicBezTo>
                    <a:pt x="16498" y="3224"/>
                    <a:pt x="15861" y="3720"/>
                    <a:pt x="16084" y="3791"/>
                  </a:cubicBezTo>
                  <a:cubicBezTo>
                    <a:pt x="16081" y="3912"/>
                    <a:pt x="15909" y="3871"/>
                    <a:pt x="15990" y="4074"/>
                  </a:cubicBezTo>
                  <a:cubicBezTo>
                    <a:pt x="16072" y="4282"/>
                    <a:pt x="15977" y="4328"/>
                    <a:pt x="16012" y="4522"/>
                  </a:cubicBezTo>
                  <a:cubicBezTo>
                    <a:pt x="16059" y="4791"/>
                    <a:pt x="16218" y="5190"/>
                    <a:pt x="16217" y="5459"/>
                  </a:cubicBezTo>
                  <a:cubicBezTo>
                    <a:pt x="16477" y="5346"/>
                    <a:pt x="16693" y="5934"/>
                    <a:pt x="16874" y="5492"/>
                  </a:cubicBezTo>
                  <a:cubicBezTo>
                    <a:pt x="16944" y="5323"/>
                    <a:pt x="17078" y="4978"/>
                    <a:pt x="17178" y="4863"/>
                  </a:cubicBezTo>
                  <a:cubicBezTo>
                    <a:pt x="17207" y="4830"/>
                    <a:pt x="17468" y="4537"/>
                    <a:pt x="17336" y="4506"/>
                  </a:cubicBezTo>
                  <a:cubicBezTo>
                    <a:pt x="17352" y="4429"/>
                    <a:pt x="17466" y="4461"/>
                    <a:pt x="17462" y="4414"/>
                  </a:cubicBezTo>
                  <a:cubicBezTo>
                    <a:pt x="17446" y="4185"/>
                    <a:pt x="17478" y="4318"/>
                    <a:pt x="17603" y="4179"/>
                  </a:cubicBezTo>
                  <a:cubicBezTo>
                    <a:pt x="17832" y="3924"/>
                    <a:pt x="18176" y="4100"/>
                    <a:pt x="18404" y="3748"/>
                  </a:cubicBezTo>
                  <a:cubicBezTo>
                    <a:pt x="18623" y="3408"/>
                    <a:pt x="18719" y="3579"/>
                    <a:pt x="18976" y="3474"/>
                  </a:cubicBezTo>
                  <a:cubicBezTo>
                    <a:pt x="19132" y="3410"/>
                    <a:pt x="19315" y="3416"/>
                    <a:pt x="19459" y="3294"/>
                  </a:cubicBezTo>
                  <a:cubicBezTo>
                    <a:pt x="19583" y="3189"/>
                    <a:pt x="19779" y="3004"/>
                    <a:pt x="19921" y="2998"/>
                  </a:cubicBezTo>
                  <a:cubicBezTo>
                    <a:pt x="19863" y="3000"/>
                    <a:pt x="19502" y="2839"/>
                    <a:pt x="19465" y="2948"/>
                  </a:cubicBezTo>
                  <a:cubicBezTo>
                    <a:pt x="19535" y="2744"/>
                    <a:pt x="19616" y="2666"/>
                    <a:pt x="19736" y="2808"/>
                  </a:cubicBezTo>
                  <a:cubicBezTo>
                    <a:pt x="19799" y="2882"/>
                    <a:pt x="20006" y="3044"/>
                    <a:pt x="20008" y="2762"/>
                  </a:cubicBezTo>
                  <a:cubicBezTo>
                    <a:pt x="20009" y="2563"/>
                    <a:pt x="19750" y="2306"/>
                    <a:pt x="19652" y="2240"/>
                  </a:cubicBezTo>
                  <a:cubicBezTo>
                    <a:pt x="19743" y="2177"/>
                    <a:pt x="20272" y="2315"/>
                    <a:pt x="20290" y="2066"/>
                  </a:cubicBezTo>
                  <a:cubicBezTo>
                    <a:pt x="20246" y="2069"/>
                    <a:pt x="20204" y="2042"/>
                    <a:pt x="20162" y="2024"/>
                  </a:cubicBezTo>
                  <a:cubicBezTo>
                    <a:pt x="20196" y="2013"/>
                    <a:pt x="20461" y="2053"/>
                    <a:pt x="20445" y="1920"/>
                  </a:cubicBezTo>
                  <a:cubicBezTo>
                    <a:pt x="20434" y="1826"/>
                    <a:pt x="20316" y="1823"/>
                    <a:pt x="20426" y="1726"/>
                  </a:cubicBezTo>
                  <a:cubicBezTo>
                    <a:pt x="20595" y="1578"/>
                    <a:pt x="20285" y="1472"/>
                    <a:pt x="20249" y="1409"/>
                  </a:cubicBezTo>
                  <a:cubicBezTo>
                    <a:pt x="20284" y="1409"/>
                    <a:pt x="20770" y="1373"/>
                    <a:pt x="20655" y="1204"/>
                  </a:cubicBezTo>
                  <a:cubicBezTo>
                    <a:pt x="20592" y="1111"/>
                    <a:pt x="20396" y="1087"/>
                    <a:pt x="20327" y="1171"/>
                  </a:cubicBezTo>
                  <a:cubicBezTo>
                    <a:pt x="20607" y="695"/>
                    <a:pt x="21060" y="526"/>
                    <a:pt x="21446" y="368"/>
                  </a:cubicBezTo>
                  <a:cubicBezTo>
                    <a:pt x="21259" y="170"/>
                    <a:pt x="20985" y="351"/>
                    <a:pt x="20788" y="376"/>
                  </a:cubicBezTo>
                  <a:cubicBezTo>
                    <a:pt x="20727" y="384"/>
                    <a:pt x="20985" y="351"/>
                    <a:pt x="20788" y="376"/>
                  </a:cubicBezTo>
                  <a:close/>
                  <a:moveTo>
                    <a:pt x="11250" y="17854"/>
                  </a:moveTo>
                  <a:cubicBezTo>
                    <a:pt x="11353" y="18121"/>
                    <a:pt x="10932" y="18149"/>
                    <a:pt x="10851" y="18066"/>
                  </a:cubicBezTo>
                  <a:cubicBezTo>
                    <a:pt x="10834" y="18070"/>
                    <a:pt x="10772" y="18267"/>
                    <a:pt x="10762" y="18295"/>
                  </a:cubicBezTo>
                  <a:lnTo>
                    <a:pt x="10744" y="18285"/>
                  </a:lnTo>
                  <a:lnTo>
                    <a:pt x="10730" y="18323"/>
                  </a:lnTo>
                  <a:cubicBezTo>
                    <a:pt x="10688" y="18281"/>
                    <a:pt x="10661" y="18211"/>
                    <a:pt x="10659" y="18127"/>
                  </a:cubicBezTo>
                  <a:cubicBezTo>
                    <a:pt x="10636" y="18121"/>
                    <a:pt x="10482" y="18109"/>
                    <a:pt x="10449" y="18132"/>
                  </a:cubicBezTo>
                  <a:cubicBezTo>
                    <a:pt x="10400" y="18160"/>
                    <a:pt x="10250" y="18170"/>
                    <a:pt x="10272" y="17972"/>
                  </a:cubicBezTo>
                  <a:cubicBezTo>
                    <a:pt x="10299" y="17723"/>
                    <a:pt x="10501" y="18031"/>
                    <a:pt x="10576" y="17927"/>
                  </a:cubicBezTo>
                  <a:cubicBezTo>
                    <a:pt x="10576" y="17927"/>
                    <a:pt x="10576" y="17927"/>
                    <a:pt x="10576" y="17927"/>
                  </a:cubicBezTo>
                  <a:cubicBezTo>
                    <a:pt x="10555" y="17927"/>
                    <a:pt x="10562" y="17743"/>
                    <a:pt x="10562" y="17738"/>
                  </a:cubicBezTo>
                  <a:lnTo>
                    <a:pt x="10412" y="17627"/>
                  </a:lnTo>
                  <a:cubicBezTo>
                    <a:pt x="10499" y="17485"/>
                    <a:pt x="10669" y="17484"/>
                    <a:pt x="10776" y="17484"/>
                  </a:cubicBezTo>
                  <a:cubicBezTo>
                    <a:pt x="10837" y="17484"/>
                    <a:pt x="10950" y="17493"/>
                    <a:pt x="11001" y="17546"/>
                  </a:cubicBezTo>
                  <a:cubicBezTo>
                    <a:pt x="11036" y="17584"/>
                    <a:pt x="11222" y="17784"/>
                    <a:pt x="11250" y="17854"/>
                  </a:cubicBezTo>
                  <a:cubicBezTo>
                    <a:pt x="11273" y="17915"/>
                    <a:pt x="11228" y="17798"/>
                    <a:pt x="11250" y="1785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 dirty="0"/>
            </a:p>
          </p:txBody>
        </p:sp>
        <p:sp>
          <p:nvSpPr>
            <p:cNvPr id="3013" name="Shape"/>
            <p:cNvSpPr/>
            <p:nvPr/>
          </p:nvSpPr>
          <p:spPr>
            <a:xfrm>
              <a:off x="3311137" y="4349948"/>
              <a:ext cx="2782440" cy="453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46" extrusionOk="0">
                  <a:moveTo>
                    <a:pt x="14907" y="13611"/>
                  </a:moveTo>
                  <a:cubicBezTo>
                    <a:pt x="14908" y="13576"/>
                    <a:pt x="14915" y="13542"/>
                    <a:pt x="14927" y="13508"/>
                  </a:cubicBezTo>
                  <a:cubicBezTo>
                    <a:pt x="14945" y="13527"/>
                    <a:pt x="14935" y="13561"/>
                    <a:pt x="14907" y="13611"/>
                  </a:cubicBezTo>
                  <a:cubicBezTo>
                    <a:pt x="14911" y="13596"/>
                    <a:pt x="14935" y="13561"/>
                    <a:pt x="14907" y="13611"/>
                  </a:cubicBezTo>
                  <a:close/>
                  <a:moveTo>
                    <a:pt x="13846" y="3906"/>
                  </a:moveTo>
                  <a:cubicBezTo>
                    <a:pt x="13745" y="4068"/>
                    <a:pt x="13727" y="4129"/>
                    <a:pt x="13495" y="4231"/>
                  </a:cubicBezTo>
                  <a:cubicBezTo>
                    <a:pt x="13568" y="4090"/>
                    <a:pt x="13714" y="3995"/>
                    <a:pt x="13864" y="3877"/>
                  </a:cubicBezTo>
                  <a:lnTo>
                    <a:pt x="13846" y="3906"/>
                  </a:lnTo>
                  <a:cubicBezTo>
                    <a:pt x="13827" y="3937"/>
                    <a:pt x="13846" y="3906"/>
                    <a:pt x="13846" y="3906"/>
                  </a:cubicBezTo>
                  <a:close/>
                  <a:moveTo>
                    <a:pt x="12475" y="14778"/>
                  </a:moveTo>
                  <a:cubicBezTo>
                    <a:pt x="12516" y="14778"/>
                    <a:pt x="12564" y="14776"/>
                    <a:pt x="12595" y="14795"/>
                  </a:cubicBezTo>
                  <a:cubicBezTo>
                    <a:pt x="12555" y="14785"/>
                    <a:pt x="12514" y="14778"/>
                    <a:pt x="12475" y="14778"/>
                  </a:cubicBezTo>
                  <a:cubicBezTo>
                    <a:pt x="12476" y="14778"/>
                    <a:pt x="12514" y="14778"/>
                    <a:pt x="12475" y="14778"/>
                  </a:cubicBezTo>
                  <a:close/>
                  <a:moveTo>
                    <a:pt x="7113" y="17141"/>
                  </a:moveTo>
                  <a:cubicBezTo>
                    <a:pt x="7109" y="17139"/>
                    <a:pt x="7101" y="17127"/>
                    <a:pt x="7096" y="17118"/>
                  </a:cubicBezTo>
                  <a:cubicBezTo>
                    <a:pt x="7113" y="17112"/>
                    <a:pt x="7129" y="17104"/>
                    <a:pt x="7143" y="17096"/>
                  </a:cubicBezTo>
                  <a:cubicBezTo>
                    <a:pt x="7135" y="17114"/>
                    <a:pt x="7137" y="17132"/>
                    <a:pt x="7149" y="17150"/>
                  </a:cubicBezTo>
                  <a:lnTo>
                    <a:pt x="7113" y="17141"/>
                  </a:lnTo>
                  <a:cubicBezTo>
                    <a:pt x="7109" y="17139"/>
                    <a:pt x="7113" y="17141"/>
                    <a:pt x="7113" y="17141"/>
                  </a:cubicBezTo>
                  <a:close/>
                  <a:moveTo>
                    <a:pt x="4271" y="153"/>
                  </a:moveTo>
                  <a:cubicBezTo>
                    <a:pt x="4271" y="153"/>
                    <a:pt x="4274" y="153"/>
                    <a:pt x="4271" y="153"/>
                  </a:cubicBezTo>
                  <a:cubicBezTo>
                    <a:pt x="4271" y="153"/>
                    <a:pt x="4271" y="153"/>
                    <a:pt x="4271" y="153"/>
                  </a:cubicBezTo>
                  <a:close/>
                  <a:moveTo>
                    <a:pt x="21083" y="5876"/>
                  </a:moveTo>
                  <a:cubicBezTo>
                    <a:pt x="20878" y="5351"/>
                    <a:pt x="20177" y="5444"/>
                    <a:pt x="19555" y="5083"/>
                  </a:cubicBezTo>
                  <a:cubicBezTo>
                    <a:pt x="19066" y="4799"/>
                    <a:pt x="18685" y="4740"/>
                    <a:pt x="18023" y="4717"/>
                  </a:cubicBezTo>
                  <a:cubicBezTo>
                    <a:pt x="17537" y="4700"/>
                    <a:pt x="17283" y="4482"/>
                    <a:pt x="16812" y="4685"/>
                  </a:cubicBezTo>
                  <a:cubicBezTo>
                    <a:pt x="16950" y="4215"/>
                    <a:pt x="15462" y="3995"/>
                    <a:pt x="14945" y="4103"/>
                  </a:cubicBezTo>
                  <a:cubicBezTo>
                    <a:pt x="14955" y="4083"/>
                    <a:pt x="15053" y="3900"/>
                    <a:pt x="15053" y="3900"/>
                  </a:cubicBezTo>
                  <a:cubicBezTo>
                    <a:pt x="14663" y="3887"/>
                    <a:pt x="14273" y="3873"/>
                    <a:pt x="13883" y="3862"/>
                  </a:cubicBezTo>
                  <a:cubicBezTo>
                    <a:pt x="14117" y="3655"/>
                    <a:pt x="14501" y="3533"/>
                    <a:pt x="14274" y="3246"/>
                  </a:cubicBezTo>
                  <a:cubicBezTo>
                    <a:pt x="13791" y="3298"/>
                    <a:pt x="13738" y="2329"/>
                    <a:pt x="13421" y="2513"/>
                  </a:cubicBezTo>
                  <a:cubicBezTo>
                    <a:pt x="13222" y="2341"/>
                    <a:pt x="12877" y="2206"/>
                    <a:pt x="12575" y="2135"/>
                  </a:cubicBezTo>
                  <a:cubicBezTo>
                    <a:pt x="12586" y="2119"/>
                    <a:pt x="12595" y="2102"/>
                    <a:pt x="12600" y="2085"/>
                  </a:cubicBezTo>
                  <a:cubicBezTo>
                    <a:pt x="12472" y="2018"/>
                    <a:pt x="11718" y="1855"/>
                    <a:pt x="11552" y="2009"/>
                  </a:cubicBezTo>
                  <a:cubicBezTo>
                    <a:pt x="11407" y="1950"/>
                    <a:pt x="11152" y="1951"/>
                    <a:pt x="10982" y="1957"/>
                  </a:cubicBezTo>
                  <a:lnTo>
                    <a:pt x="10971" y="1915"/>
                  </a:lnTo>
                  <a:lnTo>
                    <a:pt x="10942" y="1935"/>
                  </a:lnTo>
                  <a:cubicBezTo>
                    <a:pt x="10847" y="1887"/>
                    <a:pt x="10590" y="1730"/>
                    <a:pt x="10461" y="1730"/>
                  </a:cubicBezTo>
                  <a:cubicBezTo>
                    <a:pt x="10603" y="1730"/>
                    <a:pt x="10202" y="1408"/>
                    <a:pt x="10132" y="1370"/>
                  </a:cubicBezTo>
                  <a:cubicBezTo>
                    <a:pt x="10175" y="1376"/>
                    <a:pt x="10205" y="1380"/>
                    <a:pt x="10205" y="1380"/>
                  </a:cubicBezTo>
                  <a:cubicBezTo>
                    <a:pt x="9946" y="1224"/>
                    <a:pt x="9692" y="1045"/>
                    <a:pt x="9292" y="1115"/>
                  </a:cubicBezTo>
                  <a:cubicBezTo>
                    <a:pt x="9308" y="1100"/>
                    <a:pt x="9312" y="1069"/>
                    <a:pt x="9318" y="1047"/>
                  </a:cubicBezTo>
                  <a:cubicBezTo>
                    <a:pt x="9756" y="901"/>
                    <a:pt x="8958" y="655"/>
                    <a:pt x="8719" y="691"/>
                  </a:cubicBezTo>
                  <a:cubicBezTo>
                    <a:pt x="8697" y="649"/>
                    <a:pt x="8672" y="637"/>
                    <a:pt x="8622" y="605"/>
                  </a:cubicBezTo>
                  <a:cubicBezTo>
                    <a:pt x="8595" y="615"/>
                    <a:pt x="8857" y="603"/>
                    <a:pt x="8946" y="583"/>
                  </a:cubicBezTo>
                  <a:lnTo>
                    <a:pt x="8946" y="424"/>
                  </a:lnTo>
                  <a:cubicBezTo>
                    <a:pt x="8584" y="419"/>
                    <a:pt x="8041" y="370"/>
                    <a:pt x="7753" y="527"/>
                  </a:cubicBezTo>
                  <a:cubicBezTo>
                    <a:pt x="7325" y="761"/>
                    <a:pt x="7238" y="462"/>
                    <a:pt x="6865" y="462"/>
                  </a:cubicBezTo>
                  <a:cubicBezTo>
                    <a:pt x="6651" y="462"/>
                    <a:pt x="6162" y="582"/>
                    <a:pt x="6100" y="423"/>
                  </a:cubicBezTo>
                  <a:cubicBezTo>
                    <a:pt x="6035" y="257"/>
                    <a:pt x="5794" y="173"/>
                    <a:pt x="5530" y="201"/>
                  </a:cubicBezTo>
                  <a:cubicBezTo>
                    <a:pt x="5798" y="201"/>
                    <a:pt x="4516" y="-254"/>
                    <a:pt x="5126" y="246"/>
                  </a:cubicBezTo>
                  <a:cubicBezTo>
                    <a:pt x="4964" y="310"/>
                    <a:pt x="4729" y="281"/>
                    <a:pt x="4573" y="365"/>
                  </a:cubicBezTo>
                  <a:cubicBezTo>
                    <a:pt x="4569" y="357"/>
                    <a:pt x="4565" y="351"/>
                    <a:pt x="4561" y="344"/>
                  </a:cubicBezTo>
                  <a:cubicBezTo>
                    <a:pt x="4686" y="310"/>
                    <a:pt x="4802" y="265"/>
                    <a:pt x="4906" y="212"/>
                  </a:cubicBezTo>
                  <a:cubicBezTo>
                    <a:pt x="4915" y="-229"/>
                    <a:pt x="4397" y="153"/>
                    <a:pt x="4270" y="153"/>
                  </a:cubicBezTo>
                  <a:cubicBezTo>
                    <a:pt x="4167" y="164"/>
                    <a:pt x="3359" y="353"/>
                    <a:pt x="3319" y="417"/>
                  </a:cubicBezTo>
                  <a:lnTo>
                    <a:pt x="3145" y="383"/>
                  </a:lnTo>
                  <a:cubicBezTo>
                    <a:pt x="2836" y="502"/>
                    <a:pt x="2710" y="657"/>
                    <a:pt x="2597" y="861"/>
                  </a:cubicBezTo>
                  <a:lnTo>
                    <a:pt x="2632" y="881"/>
                  </a:lnTo>
                  <a:lnTo>
                    <a:pt x="2609" y="891"/>
                  </a:lnTo>
                  <a:cubicBezTo>
                    <a:pt x="2609" y="891"/>
                    <a:pt x="2630" y="919"/>
                    <a:pt x="2631" y="920"/>
                  </a:cubicBezTo>
                  <a:cubicBezTo>
                    <a:pt x="2441" y="925"/>
                    <a:pt x="2439" y="994"/>
                    <a:pt x="2367" y="1082"/>
                  </a:cubicBezTo>
                  <a:cubicBezTo>
                    <a:pt x="2327" y="1132"/>
                    <a:pt x="2134" y="1188"/>
                    <a:pt x="2046" y="1216"/>
                  </a:cubicBezTo>
                  <a:cubicBezTo>
                    <a:pt x="2006" y="1191"/>
                    <a:pt x="1971" y="1160"/>
                    <a:pt x="1938" y="1132"/>
                  </a:cubicBezTo>
                  <a:lnTo>
                    <a:pt x="1757" y="1278"/>
                  </a:lnTo>
                  <a:lnTo>
                    <a:pt x="1868" y="1415"/>
                  </a:lnTo>
                  <a:lnTo>
                    <a:pt x="1840" y="1419"/>
                  </a:lnTo>
                  <a:lnTo>
                    <a:pt x="1824" y="1473"/>
                  </a:lnTo>
                  <a:lnTo>
                    <a:pt x="1805" y="1460"/>
                  </a:lnTo>
                  <a:cubicBezTo>
                    <a:pt x="1758" y="1481"/>
                    <a:pt x="1709" y="1500"/>
                    <a:pt x="1658" y="1517"/>
                  </a:cubicBezTo>
                  <a:cubicBezTo>
                    <a:pt x="1549" y="1674"/>
                    <a:pt x="1707" y="1979"/>
                    <a:pt x="1798" y="2121"/>
                  </a:cubicBezTo>
                  <a:lnTo>
                    <a:pt x="1623" y="2198"/>
                  </a:lnTo>
                  <a:cubicBezTo>
                    <a:pt x="1623" y="2198"/>
                    <a:pt x="1757" y="2274"/>
                    <a:pt x="1768" y="2279"/>
                  </a:cubicBezTo>
                  <a:cubicBezTo>
                    <a:pt x="1773" y="2424"/>
                    <a:pt x="1650" y="2661"/>
                    <a:pt x="1803" y="2773"/>
                  </a:cubicBezTo>
                  <a:cubicBezTo>
                    <a:pt x="1723" y="2851"/>
                    <a:pt x="1540" y="2983"/>
                    <a:pt x="1532" y="3078"/>
                  </a:cubicBezTo>
                  <a:cubicBezTo>
                    <a:pt x="1139" y="3076"/>
                    <a:pt x="1182" y="3360"/>
                    <a:pt x="947" y="3451"/>
                  </a:cubicBezTo>
                  <a:cubicBezTo>
                    <a:pt x="945" y="3436"/>
                    <a:pt x="951" y="3434"/>
                    <a:pt x="966" y="3447"/>
                  </a:cubicBezTo>
                  <a:cubicBezTo>
                    <a:pt x="608" y="3513"/>
                    <a:pt x="413" y="3554"/>
                    <a:pt x="434" y="3830"/>
                  </a:cubicBezTo>
                  <a:cubicBezTo>
                    <a:pt x="410" y="3843"/>
                    <a:pt x="192" y="4024"/>
                    <a:pt x="245" y="4024"/>
                  </a:cubicBezTo>
                  <a:lnTo>
                    <a:pt x="236" y="4024"/>
                  </a:lnTo>
                  <a:cubicBezTo>
                    <a:pt x="54" y="4141"/>
                    <a:pt x="48" y="4311"/>
                    <a:pt x="120" y="4482"/>
                  </a:cubicBezTo>
                  <a:cubicBezTo>
                    <a:pt x="-250" y="4580"/>
                    <a:pt x="355" y="4716"/>
                    <a:pt x="355" y="4730"/>
                  </a:cubicBezTo>
                  <a:cubicBezTo>
                    <a:pt x="361" y="4790"/>
                    <a:pt x="347" y="4826"/>
                    <a:pt x="446" y="4867"/>
                  </a:cubicBezTo>
                  <a:cubicBezTo>
                    <a:pt x="418" y="4880"/>
                    <a:pt x="385" y="4889"/>
                    <a:pt x="354" y="4898"/>
                  </a:cubicBezTo>
                  <a:lnTo>
                    <a:pt x="401" y="5044"/>
                  </a:lnTo>
                  <a:cubicBezTo>
                    <a:pt x="360" y="5065"/>
                    <a:pt x="295" y="5073"/>
                    <a:pt x="243" y="5074"/>
                  </a:cubicBezTo>
                  <a:cubicBezTo>
                    <a:pt x="-96" y="5327"/>
                    <a:pt x="100" y="5478"/>
                    <a:pt x="253" y="5724"/>
                  </a:cubicBezTo>
                  <a:cubicBezTo>
                    <a:pt x="-131" y="5758"/>
                    <a:pt x="906" y="6336"/>
                    <a:pt x="977" y="6405"/>
                  </a:cubicBezTo>
                  <a:cubicBezTo>
                    <a:pt x="1473" y="6884"/>
                    <a:pt x="1943" y="7410"/>
                    <a:pt x="2366" y="7917"/>
                  </a:cubicBezTo>
                  <a:cubicBezTo>
                    <a:pt x="2792" y="8429"/>
                    <a:pt x="2834" y="8747"/>
                    <a:pt x="3754" y="9047"/>
                  </a:cubicBezTo>
                  <a:cubicBezTo>
                    <a:pt x="4138" y="9172"/>
                    <a:pt x="4518" y="9326"/>
                    <a:pt x="4908" y="9441"/>
                  </a:cubicBezTo>
                  <a:cubicBezTo>
                    <a:pt x="5168" y="9517"/>
                    <a:pt x="5201" y="9759"/>
                    <a:pt x="5520" y="9800"/>
                  </a:cubicBezTo>
                  <a:cubicBezTo>
                    <a:pt x="5673" y="10251"/>
                    <a:pt x="5783" y="10655"/>
                    <a:pt x="5791" y="11117"/>
                  </a:cubicBezTo>
                  <a:cubicBezTo>
                    <a:pt x="5711" y="11122"/>
                    <a:pt x="5913" y="12338"/>
                    <a:pt x="5907" y="12464"/>
                  </a:cubicBezTo>
                  <a:cubicBezTo>
                    <a:pt x="5882" y="13059"/>
                    <a:pt x="5883" y="13548"/>
                    <a:pt x="6193" y="14121"/>
                  </a:cubicBezTo>
                  <a:lnTo>
                    <a:pt x="6225" y="14132"/>
                  </a:lnTo>
                  <a:cubicBezTo>
                    <a:pt x="6430" y="14543"/>
                    <a:pt x="6291" y="15161"/>
                    <a:pt x="6165" y="15567"/>
                  </a:cubicBezTo>
                  <a:lnTo>
                    <a:pt x="5959" y="15469"/>
                  </a:lnTo>
                  <a:cubicBezTo>
                    <a:pt x="6052" y="15704"/>
                    <a:pt x="6153" y="16040"/>
                    <a:pt x="6421" y="16224"/>
                  </a:cubicBezTo>
                  <a:cubicBezTo>
                    <a:pt x="6507" y="16420"/>
                    <a:pt x="6366" y="16837"/>
                    <a:pt x="6657" y="17019"/>
                  </a:cubicBezTo>
                  <a:lnTo>
                    <a:pt x="6608" y="17029"/>
                  </a:lnTo>
                  <a:cubicBezTo>
                    <a:pt x="6637" y="17135"/>
                    <a:pt x="6673" y="17242"/>
                    <a:pt x="6698" y="17348"/>
                  </a:cubicBezTo>
                  <a:cubicBezTo>
                    <a:pt x="6724" y="17460"/>
                    <a:pt x="6961" y="17753"/>
                    <a:pt x="7204" y="17552"/>
                  </a:cubicBezTo>
                  <a:cubicBezTo>
                    <a:pt x="7368" y="17415"/>
                    <a:pt x="7130" y="17379"/>
                    <a:pt x="7104" y="17271"/>
                  </a:cubicBezTo>
                  <a:cubicBezTo>
                    <a:pt x="7153" y="17247"/>
                    <a:pt x="7205" y="17224"/>
                    <a:pt x="7258" y="17204"/>
                  </a:cubicBezTo>
                  <a:cubicBezTo>
                    <a:pt x="7266" y="17207"/>
                    <a:pt x="7274" y="17209"/>
                    <a:pt x="7283" y="17212"/>
                  </a:cubicBezTo>
                  <a:cubicBezTo>
                    <a:pt x="7428" y="17330"/>
                    <a:pt x="7359" y="17669"/>
                    <a:pt x="7457" y="17825"/>
                  </a:cubicBezTo>
                  <a:cubicBezTo>
                    <a:pt x="7064" y="17733"/>
                    <a:pt x="6781" y="17992"/>
                    <a:pt x="7244" y="18037"/>
                  </a:cubicBezTo>
                  <a:cubicBezTo>
                    <a:pt x="7249" y="18089"/>
                    <a:pt x="7372" y="18164"/>
                    <a:pt x="7414" y="18219"/>
                  </a:cubicBezTo>
                  <a:cubicBezTo>
                    <a:pt x="7100" y="18171"/>
                    <a:pt x="6990" y="18391"/>
                    <a:pt x="6948" y="18541"/>
                  </a:cubicBezTo>
                  <a:cubicBezTo>
                    <a:pt x="6858" y="18867"/>
                    <a:pt x="7590" y="18545"/>
                    <a:pt x="7695" y="18694"/>
                  </a:cubicBezTo>
                  <a:cubicBezTo>
                    <a:pt x="7722" y="18862"/>
                    <a:pt x="7638" y="18904"/>
                    <a:pt x="7476" y="18960"/>
                  </a:cubicBezTo>
                  <a:cubicBezTo>
                    <a:pt x="7193" y="19058"/>
                    <a:pt x="7547" y="19380"/>
                    <a:pt x="7676" y="19483"/>
                  </a:cubicBezTo>
                  <a:cubicBezTo>
                    <a:pt x="7806" y="19585"/>
                    <a:pt x="8719" y="19925"/>
                    <a:pt x="8709" y="20034"/>
                  </a:cubicBezTo>
                  <a:cubicBezTo>
                    <a:pt x="8675" y="20055"/>
                    <a:pt x="8539" y="20057"/>
                    <a:pt x="8495" y="20060"/>
                  </a:cubicBezTo>
                  <a:cubicBezTo>
                    <a:pt x="8668" y="20215"/>
                    <a:pt x="8970" y="20245"/>
                    <a:pt x="9155" y="20402"/>
                  </a:cubicBezTo>
                  <a:cubicBezTo>
                    <a:pt x="9472" y="20673"/>
                    <a:pt x="9686" y="20866"/>
                    <a:pt x="10256" y="20922"/>
                  </a:cubicBezTo>
                  <a:cubicBezTo>
                    <a:pt x="10224" y="21093"/>
                    <a:pt x="10989" y="21099"/>
                    <a:pt x="11173" y="21106"/>
                  </a:cubicBezTo>
                  <a:cubicBezTo>
                    <a:pt x="11320" y="21272"/>
                    <a:pt x="11860" y="21266"/>
                    <a:pt x="12121" y="21346"/>
                  </a:cubicBezTo>
                  <a:cubicBezTo>
                    <a:pt x="12171" y="21325"/>
                    <a:pt x="12226" y="21311"/>
                    <a:pt x="12286" y="21303"/>
                  </a:cubicBezTo>
                  <a:cubicBezTo>
                    <a:pt x="12279" y="21275"/>
                    <a:pt x="12265" y="21249"/>
                    <a:pt x="12243" y="21224"/>
                  </a:cubicBezTo>
                  <a:cubicBezTo>
                    <a:pt x="12367" y="21226"/>
                    <a:pt x="12609" y="21245"/>
                    <a:pt x="12688" y="21175"/>
                  </a:cubicBezTo>
                  <a:cubicBezTo>
                    <a:pt x="13408" y="21075"/>
                    <a:pt x="12856" y="20944"/>
                    <a:pt x="12432" y="20879"/>
                  </a:cubicBezTo>
                  <a:cubicBezTo>
                    <a:pt x="12038" y="20820"/>
                    <a:pt x="11669" y="20556"/>
                    <a:pt x="11367" y="20396"/>
                  </a:cubicBezTo>
                  <a:lnTo>
                    <a:pt x="11371" y="20394"/>
                  </a:lnTo>
                  <a:cubicBezTo>
                    <a:pt x="11287" y="20307"/>
                    <a:pt x="11160" y="20275"/>
                    <a:pt x="11013" y="20336"/>
                  </a:cubicBezTo>
                  <a:cubicBezTo>
                    <a:pt x="10986" y="20329"/>
                    <a:pt x="10938" y="20310"/>
                    <a:pt x="10929" y="20303"/>
                  </a:cubicBezTo>
                  <a:cubicBezTo>
                    <a:pt x="10926" y="20288"/>
                    <a:pt x="10923" y="20273"/>
                    <a:pt x="10922" y="20258"/>
                  </a:cubicBezTo>
                  <a:lnTo>
                    <a:pt x="11154" y="20296"/>
                  </a:lnTo>
                  <a:lnTo>
                    <a:pt x="11240" y="20191"/>
                  </a:lnTo>
                  <a:cubicBezTo>
                    <a:pt x="10960" y="20056"/>
                    <a:pt x="10729" y="19885"/>
                    <a:pt x="10600" y="19679"/>
                  </a:cubicBezTo>
                  <a:cubicBezTo>
                    <a:pt x="11043" y="19491"/>
                    <a:pt x="10850" y="19267"/>
                    <a:pt x="11190" y="19008"/>
                  </a:cubicBezTo>
                  <a:cubicBezTo>
                    <a:pt x="11610" y="18689"/>
                    <a:pt x="10881" y="18589"/>
                    <a:pt x="10564" y="18488"/>
                  </a:cubicBezTo>
                  <a:cubicBezTo>
                    <a:pt x="9933" y="18287"/>
                    <a:pt x="10482" y="18110"/>
                    <a:pt x="10762" y="17956"/>
                  </a:cubicBezTo>
                  <a:cubicBezTo>
                    <a:pt x="11082" y="17780"/>
                    <a:pt x="10532" y="17572"/>
                    <a:pt x="10925" y="17461"/>
                  </a:cubicBezTo>
                  <a:cubicBezTo>
                    <a:pt x="11053" y="17363"/>
                    <a:pt x="11542" y="17241"/>
                    <a:pt x="11132" y="17081"/>
                  </a:cubicBezTo>
                  <a:cubicBezTo>
                    <a:pt x="10719" y="16920"/>
                    <a:pt x="10542" y="17195"/>
                    <a:pt x="10370" y="16756"/>
                  </a:cubicBezTo>
                  <a:cubicBezTo>
                    <a:pt x="10280" y="16736"/>
                    <a:pt x="10698" y="16839"/>
                    <a:pt x="10701" y="16840"/>
                  </a:cubicBezTo>
                  <a:cubicBezTo>
                    <a:pt x="10852" y="16881"/>
                    <a:pt x="11044" y="16917"/>
                    <a:pt x="11208" y="16879"/>
                  </a:cubicBezTo>
                  <a:cubicBezTo>
                    <a:pt x="11677" y="16774"/>
                    <a:pt x="11296" y="16620"/>
                    <a:pt x="11327" y="16476"/>
                  </a:cubicBezTo>
                  <a:lnTo>
                    <a:pt x="11391" y="16465"/>
                  </a:lnTo>
                  <a:cubicBezTo>
                    <a:pt x="11399" y="16341"/>
                    <a:pt x="11312" y="16265"/>
                    <a:pt x="11208" y="16169"/>
                  </a:cubicBezTo>
                  <a:cubicBezTo>
                    <a:pt x="11664" y="16259"/>
                    <a:pt x="12455" y="16159"/>
                    <a:pt x="12835" y="15994"/>
                  </a:cubicBezTo>
                  <a:cubicBezTo>
                    <a:pt x="13028" y="15910"/>
                    <a:pt x="13154" y="15698"/>
                    <a:pt x="13228" y="15565"/>
                  </a:cubicBezTo>
                  <a:cubicBezTo>
                    <a:pt x="13402" y="15253"/>
                    <a:pt x="12911" y="15333"/>
                    <a:pt x="12834" y="15144"/>
                  </a:cubicBezTo>
                  <a:cubicBezTo>
                    <a:pt x="12802" y="15022"/>
                    <a:pt x="12963" y="14987"/>
                    <a:pt x="12778" y="14873"/>
                  </a:cubicBezTo>
                  <a:cubicBezTo>
                    <a:pt x="13254" y="14989"/>
                    <a:pt x="14069" y="14954"/>
                    <a:pt x="14075" y="14543"/>
                  </a:cubicBezTo>
                  <a:cubicBezTo>
                    <a:pt x="14715" y="14565"/>
                    <a:pt x="14622" y="13934"/>
                    <a:pt x="14861" y="13689"/>
                  </a:cubicBezTo>
                  <a:cubicBezTo>
                    <a:pt x="14826" y="13753"/>
                    <a:pt x="14779" y="13815"/>
                    <a:pt x="14699" y="13862"/>
                  </a:cubicBezTo>
                  <a:lnTo>
                    <a:pt x="14810" y="13932"/>
                  </a:lnTo>
                  <a:lnTo>
                    <a:pt x="14823" y="13925"/>
                  </a:lnTo>
                  <a:lnTo>
                    <a:pt x="14866" y="13945"/>
                  </a:lnTo>
                  <a:cubicBezTo>
                    <a:pt x="15391" y="13663"/>
                    <a:pt x="15253" y="13268"/>
                    <a:pt x="15713" y="12979"/>
                  </a:cubicBezTo>
                  <a:cubicBezTo>
                    <a:pt x="16218" y="12660"/>
                    <a:pt x="15525" y="12151"/>
                    <a:pt x="15954" y="11777"/>
                  </a:cubicBezTo>
                  <a:cubicBezTo>
                    <a:pt x="16313" y="11463"/>
                    <a:pt x="17360" y="11121"/>
                    <a:pt x="17972" y="11165"/>
                  </a:cubicBezTo>
                  <a:cubicBezTo>
                    <a:pt x="18474" y="11201"/>
                    <a:pt x="18489" y="10927"/>
                    <a:pt x="18940" y="10851"/>
                  </a:cubicBezTo>
                  <a:cubicBezTo>
                    <a:pt x="18679" y="10613"/>
                    <a:pt x="19041" y="10505"/>
                    <a:pt x="19136" y="10300"/>
                  </a:cubicBezTo>
                  <a:cubicBezTo>
                    <a:pt x="19263" y="10026"/>
                    <a:pt x="19440" y="9737"/>
                    <a:pt x="19532" y="9473"/>
                  </a:cubicBezTo>
                  <a:cubicBezTo>
                    <a:pt x="19677" y="9053"/>
                    <a:pt x="19187" y="8394"/>
                    <a:pt x="19505" y="8013"/>
                  </a:cubicBezTo>
                  <a:cubicBezTo>
                    <a:pt x="20005" y="8053"/>
                    <a:pt x="20030" y="7526"/>
                    <a:pt x="20245" y="7340"/>
                  </a:cubicBezTo>
                  <a:cubicBezTo>
                    <a:pt x="20849" y="6817"/>
                    <a:pt x="21350" y="6573"/>
                    <a:pt x="21083" y="5876"/>
                  </a:cubicBezTo>
                  <a:cubicBezTo>
                    <a:pt x="21071" y="5847"/>
                    <a:pt x="21253" y="6319"/>
                    <a:pt x="21083" y="587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4" name="Shape"/>
            <p:cNvSpPr/>
            <p:nvPr/>
          </p:nvSpPr>
          <p:spPr>
            <a:xfrm>
              <a:off x="7071935" y="2703474"/>
              <a:ext cx="4078983" cy="4818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36" extrusionOk="0">
                  <a:moveTo>
                    <a:pt x="21150" y="15574"/>
                  </a:moveTo>
                  <a:cubicBezTo>
                    <a:pt x="21261" y="15717"/>
                    <a:pt x="21093" y="15952"/>
                    <a:pt x="20924" y="15784"/>
                  </a:cubicBezTo>
                  <a:cubicBezTo>
                    <a:pt x="20982" y="16021"/>
                    <a:pt x="20891" y="16384"/>
                    <a:pt x="20777" y="16597"/>
                  </a:cubicBezTo>
                  <a:cubicBezTo>
                    <a:pt x="20505" y="17107"/>
                    <a:pt x="20399" y="17680"/>
                    <a:pt x="20142" y="18190"/>
                  </a:cubicBezTo>
                  <a:cubicBezTo>
                    <a:pt x="20021" y="18451"/>
                    <a:pt x="19581" y="18883"/>
                    <a:pt x="19210" y="18697"/>
                  </a:cubicBezTo>
                  <a:cubicBezTo>
                    <a:pt x="19055" y="18620"/>
                    <a:pt x="18983" y="18564"/>
                    <a:pt x="18916" y="18429"/>
                  </a:cubicBezTo>
                  <a:cubicBezTo>
                    <a:pt x="18874" y="18346"/>
                    <a:pt x="18895" y="18082"/>
                    <a:pt x="18885" y="18073"/>
                  </a:cubicBezTo>
                  <a:cubicBezTo>
                    <a:pt x="18630" y="17743"/>
                    <a:pt x="18882" y="17612"/>
                    <a:pt x="18985" y="17344"/>
                  </a:cubicBezTo>
                  <a:cubicBezTo>
                    <a:pt x="19114" y="17002"/>
                    <a:pt x="19115" y="16913"/>
                    <a:pt x="19087" y="16545"/>
                  </a:cubicBezTo>
                  <a:cubicBezTo>
                    <a:pt x="19035" y="16414"/>
                    <a:pt x="19148" y="15981"/>
                    <a:pt x="19273" y="15913"/>
                  </a:cubicBezTo>
                  <a:cubicBezTo>
                    <a:pt x="19479" y="15800"/>
                    <a:pt x="19740" y="15772"/>
                    <a:pt x="19957" y="15653"/>
                  </a:cubicBezTo>
                  <a:cubicBezTo>
                    <a:pt x="20082" y="15574"/>
                    <a:pt x="20117" y="15501"/>
                    <a:pt x="20239" y="15479"/>
                  </a:cubicBezTo>
                  <a:cubicBezTo>
                    <a:pt x="20387" y="15448"/>
                    <a:pt x="20295" y="14983"/>
                    <a:pt x="20473" y="15143"/>
                  </a:cubicBezTo>
                  <a:cubicBezTo>
                    <a:pt x="20533" y="15027"/>
                    <a:pt x="20661" y="14865"/>
                    <a:pt x="20739" y="14731"/>
                  </a:cubicBezTo>
                  <a:cubicBezTo>
                    <a:pt x="20722" y="14552"/>
                    <a:pt x="20909" y="14739"/>
                    <a:pt x="20929" y="14819"/>
                  </a:cubicBezTo>
                  <a:cubicBezTo>
                    <a:pt x="20973" y="14985"/>
                    <a:pt x="21061" y="15461"/>
                    <a:pt x="21150" y="15574"/>
                  </a:cubicBezTo>
                  <a:cubicBezTo>
                    <a:pt x="21173" y="15603"/>
                    <a:pt x="21138" y="15559"/>
                    <a:pt x="21150" y="15574"/>
                  </a:cubicBezTo>
                  <a:close/>
                  <a:moveTo>
                    <a:pt x="21449" y="7942"/>
                  </a:moveTo>
                  <a:cubicBezTo>
                    <a:pt x="21344" y="7731"/>
                    <a:pt x="21600" y="7533"/>
                    <a:pt x="21152" y="7539"/>
                  </a:cubicBezTo>
                  <a:cubicBezTo>
                    <a:pt x="21008" y="7541"/>
                    <a:pt x="20754" y="7739"/>
                    <a:pt x="20526" y="7739"/>
                  </a:cubicBezTo>
                  <a:cubicBezTo>
                    <a:pt x="20244" y="7739"/>
                    <a:pt x="20016" y="7865"/>
                    <a:pt x="19729" y="7865"/>
                  </a:cubicBezTo>
                  <a:cubicBezTo>
                    <a:pt x="19565" y="7865"/>
                    <a:pt x="19469" y="8014"/>
                    <a:pt x="19302" y="7993"/>
                  </a:cubicBezTo>
                  <a:cubicBezTo>
                    <a:pt x="19093" y="7930"/>
                    <a:pt x="19070" y="7669"/>
                    <a:pt x="18908" y="7605"/>
                  </a:cubicBezTo>
                  <a:cubicBezTo>
                    <a:pt x="19001" y="7551"/>
                    <a:pt x="19025" y="7458"/>
                    <a:pt x="18981" y="7374"/>
                  </a:cubicBezTo>
                  <a:cubicBezTo>
                    <a:pt x="19062" y="7284"/>
                    <a:pt x="18938" y="7312"/>
                    <a:pt x="18896" y="7232"/>
                  </a:cubicBezTo>
                  <a:cubicBezTo>
                    <a:pt x="18780" y="7074"/>
                    <a:pt x="18298" y="6560"/>
                    <a:pt x="18034" y="6598"/>
                  </a:cubicBezTo>
                  <a:cubicBezTo>
                    <a:pt x="17984" y="6467"/>
                    <a:pt x="17855" y="6463"/>
                    <a:pt x="17803" y="6343"/>
                  </a:cubicBezTo>
                  <a:cubicBezTo>
                    <a:pt x="17753" y="6232"/>
                    <a:pt x="17703" y="5708"/>
                    <a:pt x="17456" y="5708"/>
                  </a:cubicBezTo>
                  <a:lnTo>
                    <a:pt x="17456" y="5708"/>
                  </a:lnTo>
                  <a:cubicBezTo>
                    <a:pt x="17148" y="5708"/>
                    <a:pt x="17061" y="5095"/>
                    <a:pt x="17028" y="4927"/>
                  </a:cubicBezTo>
                  <a:lnTo>
                    <a:pt x="17085" y="4930"/>
                  </a:lnTo>
                  <a:cubicBezTo>
                    <a:pt x="16985" y="4575"/>
                    <a:pt x="16629" y="4445"/>
                    <a:pt x="16480" y="4141"/>
                  </a:cubicBezTo>
                  <a:lnTo>
                    <a:pt x="16435" y="4152"/>
                  </a:lnTo>
                  <a:cubicBezTo>
                    <a:pt x="16428" y="4118"/>
                    <a:pt x="16411" y="4085"/>
                    <a:pt x="16410" y="4050"/>
                  </a:cubicBezTo>
                  <a:cubicBezTo>
                    <a:pt x="16418" y="4049"/>
                    <a:pt x="16577" y="4040"/>
                    <a:pt x="16577" y="4040"/>
                  </a:cubicBezTo>
                  <a:cubicBezTo>
                    <a:pt x="16561" y="4019"/>
                    <a:pt x="16373" y="3888"/>
                    <a:pt x="16373" y="3877"/>
                  </a:cubicBezTo>
                  <a:cubicBezTo>
                    <a:pt x="16140" y="3556"/>
                    <a:pt x="15927" y="3229"/>
                    <a:pt x="15764" y="2884"/>
                  </a:cubicBezTo>
                  <a:cubicBezTo>
                    <a:pt x="15810" y="2908"/>
                    <a:pt x="15860" y="2921"/>
                    <a:pt x="15913" y="2924"/>
                  </a:cubicBezTo>
                  <a:cubicBezTo>
                    <a:pt x="16212" y="2508"/>
                    <a:pt x="16034" y="2139"/>
                    <a:pt x="15828" y="1728"/>
                  </a:cubicBezTo>
                  <a:cubicBezTo>
                    <a:pt x="15663" y="1776"/>
                    <a:pt x="15487" y="1765"/>
                    <a:pt x="15320" y="1792"/>
                  </a:cubicBezTo>
                  <a:cubicBezTo>
                    <a:pt x="15262" y="1792"/>
                    <a:pt x="15004" y="1673"/>
                    <a:pt x="14939" y="1652"/>
                  </a:cubicBezTo>
                  <a:cubicBezTo>
                    <a:pt x="14877" y="1646"/>
                    <a:pt x="14703" y="1675"/>
                    <a:pt x="14673" y="1666"/>
                  </a:cubicBezTo>
                  <a:cubicBezTo>
                    <a:pt x="14649" y="1666"/>
                    <a:pt x="14604" y="1640"/>
                    <a:pt x="14583" y="1631"/>
                  </a:cubicBezTo>
                  <a:cubicBezTo>
                    <a:pt x="14579" y="1638"/>
                    <a:pt x="14541" y="1746"/>
                    <a:pt x="14548" y="1746"/>
                  </a:cubicBezTo>
                  <a:cubicBezTo>
                    <a:pt x="14314" y="1775"/>
                    <a:pt x="14213" y="1915"/>
                    <a:pt x="13949" y="1776"/>
                  </a:cubicBezTo>
                  <a:cubicBezTo>
                    <a:pt x="13737" y="1662"/>
                    <a:pt x="13370" y="1599"/>
                    <a:pt x="13126" y="1666"/>
                  </a:cubicBezTo>
                  <a:cubicBezTo>
                    <a:pt x="13114" y="1631"/>
                    <a:pt x="12362" y="1325"/>
                    <a:pt x="12311" y="1315"/>
                  </a:cubicBezTo>
                  <a:cubicBezTo>
                    <a:pt x="12058" y="1263"/>
                    <a:pt x="11585" y="1295"/>
                    <a:pt x="11468" y="1561"/>
                  </a:cubicBezTo>
                  <a:cubicBezTo>
                    <a:pt x="11405" y="1704"/>
                    <a:pt x="11546" y="1817"/>
                    <a:pt x="11493" y="1940"/>
                  </a:cubicBezTo>
                  <a:cubicBezTo>
                    <a:pt x="11411" y="2129"/>
                    <a:pt x="10260" y="1753"/>
                    <a:pt x="10229" y="1583"/>
                  </a:cubicBezTo>
                  <a:cubicBezTo>
                    <a:pt x="10181" y="1321"/>
                    <a:pt x="9285" y="1213"/>
                    <a:pt x="9029" y="1193"/>
                  </a:cubicBezTo>
                  <a:cubicBezTo>
                    <a:pt x="9018" y="1125"/>
                    <a:pt x="8978" y="1083"/>
                    <a:pt x="8892" y="1075"/>
                  </a:cubicBezTo>
                  <a:lnTo>
                    <a:pt x="8892" y="1071"/>
                  </a:lnTo>
                  <a:cubicBezTo>
                    <a:pt x="8848" y="1075"/>
                    <a:pt x="8690" y="1054"/>
                    <a:pt x="8710" y="986"/>
                  </a:cubicBezTo>
                  <a:cubicBezTo>
                    <a:pt x="8710" y="964"/>
                    <a:pt x="8994" y="767"/>
                    <a:pt x="9016" y="679"/>
                  </a:cubicBezTo>
                  <a:cubicBezTo>
                    <a:pt x="9056" y="517"/>
                    <a:pt x="8891" y="519"/>
                    <a:pt x="8901" y="450"/>
                  </a:cubicBezTo>
                  <a:cubicBezTo>
                    <a:pt x="8820" y="389"/>
                    <a:pt x="9205" y="-90"/>
                    <a:pt x="8780" y="124"/>
                  </a:cubicBezTo>
                  <a:cubicBezTo>
                    <a:pt x="8738" y="-14"/>
                    <a:pt x="7966" y="-25"/>
                    <a:pt x="7786" y="33"/>
                  </a:cubicBezTo>
                  <a:cubicBezTo>
                    <a:pt x="7755" y="33"/>
                    <a:pt x="7236" y="45"/>
                    <a:pt x="7284" y="112"/>
                  </a:cubicBezTo>
                  <a:cubicBezTo>
                    <a:pt x="6980" y="-39"/>
                    <a:pt x="6476" y="127"/>
                    <a:pt x="6182" y="191"/>
                  </a:cubicBezTo>
                  <a:cubicBezTo>
                    <a:pt x="5782" y="191"/>
                    <a:pt x="5357" y="466"/>
                    <a:pt x="4985" y="577"/>
                  </a:cubicBezTo>
                  <a:cubicBezTo>
                    <a:pt x="4968" y="561"/>
                    <a:pt x="4957" y="544"/>
                    <a:pt x="4950" y="523"/>
                  </a:cubicBezTo>
                  <a:lnTo>
                    <a:pt x="4918" y="529"/>
                  </a:lnTo>
                  <a:lnTo>
                    <a:pt x="4905" y="496"/>
                  </a:lnTo>
                  <a:cubicBezTo>
                    <a:pt x="4737" y="581"/>
                    <a:pt x="4445" y="574"/>
                    <a:pt x="4277" y="480"/>
                  </a:cubicBezTo>
                  <a:cubicBezTo>
                    <a:pt x="4282" y="423"/>
                    <a:pt x="4286" y="367"/>
                    <a:pt x="4279" y="311"/>
                  </a:cubicBezTo>
                  <a:cubicBezTo>
                    <a:pt x="3839" y="327"/>
                    <a:pt x="3931" y="706"/>
                    <a:pt x="3692" y="913"/>
                  </a:cubicBezTo>
                  <a:cubicBezTo>
                    <a:pt x="3463" y="1112"/>
                    <a:pt x="3139" y="1114"/>
                    <a:pt x="2935" y="1363"/>
                  </a:cubicBezTo>
                  <a:cubicBezTo>
                    <a:pt x="2899" y="1537"/>
                    <a:pt x="2704" y="1647"/>
                    <a:pt x="2717" y="1829"/>
                  </a:cubicBezTo>
                  <a:cubicBezTo>
                    <a:pt x="2734" y="2071"/>
                    <a:pt x="2718" y="2224"/>
                    <a:pt x="2488" y="2389"/>
                  </a:cubicBezTo>
                  <a:cubicBezTo>
                    <a:pt x="2217" y="2584"/>
                    <a:pt x="1913" y="2731"/>
                    <a:pt x="1546" y="2719"/>
                  </a:cubicBezTo>
                  <a:cubicBezTo>
                    <a:pt x="1507" y="2976"/>
                    <a:pt x="1199" y="3017"/>
                    <a:pt x="1132" y="3212"/>
                  </a:cubicBezTo>
                  <a:cubicBezTo>
                    <a:pt x="1025" y="3521"/>
                    <a:pt x="918" y="3677"/>
                    <a:pt x="641" y="3906"/>
                  </a:cubicBezTo>
                  <a:lnTo>
                    <a:pt x="670" y="3942"/>
                  </a:lnTo>
                  <a:cubicBezTo>
                    <a:pt x="508" y="4166"/>
                    <a:pt x="173" y="4557"/>
                    <a:pt x="339" y="4803"/>
                  </a:cubicBezTo>
                  <a:lnTo>
                    <a:pt x="391" y="4803"/>
                  </a:lnTo>
                  <a:cubicBezTo>
                    <a:pt x="467" y="4803"/>
                    <a:pt x="416" y="5040"/>
                    <a:pt x="558" y="5026"/>
                  </a:cubicBezTo>
                  <a:cubicBezTo>
                    <a:pt x="575" y="5060"/>
                    <a:pt x="612" y="5269"/>
                    <a:pt x="543" y="5269"/>
                  </a:cubicBezTo>
                  <a:lnTo>
                    <a:pt x="456" y="5299"/>
                  </a:lnTo>
                  <a:cubicBezTo>
                    <a:pt x="764" y="5604"/>
                    <a:pt x="582" y="5896"/>
                    <a:pt x="452" y="6228"/>
                  </a:cubicBezTo>
                  <a:cubicBezTo>
                    <a:pt x="401" y="6220"/>
                    <a:pt x="345" y="6229"/>
                    <a:pt x="297" y="6251"/>
                  </a:cubicBezTo>
                  <a:cubicBezTo>
                    <a:pt x="430" y="6424"/>
                    <a:pt x="154" y="6618"/>
                    <a:pt x="0" y="6730"/>
                  </a:cubicBezTo>
                  <a:cubicBezTo>
                    <a:pt x="249" y="6752"/>
                    <a:pt x="299" y="6978"/>
                    <a:pt x="276" y="7155"/>
                  </a:cubicBezTo>
                  <a:lnTo>
                    <a:pt x="307" y="7155"/>
                  </a:lnTo>
                  <a:cubicBezTo>
                    <a:pt x="294" y="7155"/>
                    <a:pt x="281" y="7155"/>
                    <a:pt x="268" y="7155"/>
                  </a:cubicBezTo>
                  <a:cubicBezTo>
                    <a:pt x="265" y="7167"/>
                    <a:pt x="258" y="7174"/>
                    <a:pt x="247" y="7177"/>
                  </a:cubicBezTo>
                  <a:cubicBezTo>
                    <a:pt x="206" y="7341"/>
                    <a:pt x="390" y="7647"/>
                    <a:pt x="654" y="7597"/>
                  </a:cubicBezTo>
                  <a:cubicBezTo>
                    <a:pt x="662" y="7714"/>
                    <a:pt x="780" y="7762"/>
                    <a:pt x="802" y="7878"/>
                  </a:cubicBezTo>
                  <a:cubicBezTo>
                    <a:pt x="873" y="7889"/>
                    <a:pt x="913" y="7864"/>
                    <a:pt x="946" y="7814"/>
                  </a:cubicBezTo>
                  <a:cubicBezTo>
                    <a:pt x="1016" y="8004"/>
                    <a:pt x="1264" y="8051"/>
                    <a:pt x="1309" y="8201"/>
                  </a:cubicBezTo>
                  <a:cubicBezTo>
                    <a:pt x="1426" y="8354"/>
                    <a:pt x="1416" y="8441"/>
                    <a:pt x="1473" y="8622"/>
                  </a:cubicBezTo>
                  <a:lnTo>
                    <a:pt x="1520" y="8622"/>
                  </a:lnTo>
                  <a:cubicBezTo>
                    <a:pt x="1569" y="8710"/>
                    <a:pt x="1975" y="9160"/>
                    <a:pt x="2133" y="9105"/>
                  </a:cubicBezTo>
                  <a:cubicBezTo>
                    <a:pt x="2414" y="9356"/>
                    <a:pt x="2674" y="9574"/>
                    <a:pt x="3086" y="9750"/>
                  </a:cubicBezTo>
                  <a:cubicBezTo>
                    <a:pt x="3082" y="9812"/>
                    <a:pt x="3079" y="9875"/>
                    <a:pt x="3077" y="9937"/>
                  </a:cubicBezTo>
                  <a:cubicBezTo>
                    <a:pt x="3152" y="9898"/>
                    <a:pt x="3229" y="9859"/>
                    <a:pt x="3307" y="9824"/>
                  </a:cubicBezTo>
                  <a:lnTo>
                    <a:pt x="3321" y="9829"/>
                  </a:lnTo>
                  <a:lnTo>
                    <a:pt x="3322" y="9817"/>
                  </a:lnTo>
                  <a:cubicBezTo>
                    <a:pt x="3580" y="9701"/>
                    <a:pt x="3830" y="9612"/>
                    <a:pt x="4125" y="9621"/>
                  </a:cubicBezTo>
                  <a:cubicBezTo>
                    <a:pt x="4261" y="9626"/>
                    <a:pt x="4581" y="9721"/>
                    <a:pt x="4686" y="9617"/>
                  </a:cubicBezTo>
                  <a:cubicBezTo>
                    <a:pt x="4748" y="9641"/>
                    <a:pt x="4808" y="9667"/>
                    <a:pt x="4866" y="9695"/>
                  </a:cubicBezTo>
                  <a:cubicBezTo>
                    <a:pt x="5080" y="9574"/>
                    <a:pt x="5871" y="9431"/>
                    <a:pt x="5918" y="9296"/>
                  </a:cubicBezTo>
                  <a:cubicBezTo>
                    <a:pt x="5972" y="9317"/>
                    <a:pt x="5995" y="9339"/>
                    <a:pt x="6016" y="9264"/>
                  </a:cubicBezTo>
                  <a:cubicBezTo>
                    <a:pt x="6022" y="9261"/>
                    <a:pt x="6045" y="9250"/>
                    <a:pt x="6080" y="9241"/>
                  </a:cubicBezTo>
                  <a:cubicBezTo>
                    <a:pt x="6162" y="9312"/>
                    <a:pt x="6375" y="9249"/>
                    <a:pt x="6476" y="9223"/>
                  </a:cubicBezTo>
                  <a:lnTo>
                    <a:pt x="6476" y="9214"/>
                  </a:lnTo>
                  <a:cubicBezTo>
                    <a:pt x="7144" y="9195"/>
                    <a:pt x="6984" y="9378"/>
                    <a:pt x="7304" y="9739"/>
                  </a:cubicBezTo>
                  <a:cubicBezTo>
                    <a:pt x="7475" y="9932"/>
                    <a:pt x="7980" y="9814"/>
                    <a:pt x="8200" y="9773"/>
                  </a:cubicBezTo>
                  <a:cubicBezTo>
                    <a:pt x="8223" y="9858"/>
                    <a:pt x="8315" y="9945"/>
                    <a:pt x="8426" y="9941"/>
                  </a:cubicBezTo>
                  <a:cubicBezTo>
                    <a:pt x="8418" y="9986"/>
                    <a:pt x="8482" y="10342"/>
                    <a:pt x="8493" y="10381"/>
                  </a:cubicBezTo>
                  <a:lnTo>
                    <a:pt x="8473" y="10381"/>
                  </a:lnTo>
                  <a:cubicBezTo>
                    <a:pt x="8451" y="10590"/>
                    <a:pt x="8231" y="10752"/>
                    <a:pt x="8455" y="10846"/>
                  </a:cubicBezTo>
                  <a:cubicBezTo>
                    <a:pt x="8424" y="11002"/>
                    <a:pt x="8415" y="11164"/>
                    <a:pt x="8205" y="11187"/>
                  </a:cubicBezTo>
                  <a:cubicBezTo>
                    <a:pt x="8322" y="11607"/>
                    <a:pt x="8608" y="11836"/>
                    <a:pt x="8916" y="12161"/>
                  </a:cubicBezTo>
                  <a:cubicBezTo>
                    <a:pt x="8896" y="12195"/>
                    <a:pt x="8883" y="12228"/>
                    <a:pt x="8856" y="12259"/>
                  </a:cubicBezTo>
                  <a:cubicBezTo>
                    <a:pt x="9007" y="12382"/>
                    <a:pt x="9103" y="12537"/>
                    <a:pt x="9233" y="12666"/>
                  </a:cubicBezTo>
                  <a:lnTo>
                    <a:pt x="9303" y="12614"/>
                  </a:lnTo>
                  <a:cubicBezTo>
                    <a:pt x="9334" y="12654"/>
                    <a:pt x="9303" y="12657"/>
                    <a:pt x="9301" y="12701"/>
                  </a:cubicBezTo>
                  <a:lnTo>
                    <a:pt x="9265" y="12704"/>
                  </a:lnTo>
                  <a:cubicBezTo>
                    <a:pt x="9269" y="12865"/>
                    <a:pt x="9736" y="13608"/>
                    <a:pt x="9628" y="13713"/>
                  </a:cubicBezTo>
                  <a:cubicBezTo>
                    <a:pt x="9399" y="13830"/>
                    <a:pt x="9559" y="14066"/>
                    <a:pt x="9672" y="14224"/>
                  </a:cubicBezTo>
                  <a:cubicBezTo>
                    <a:pt x="9958" y="14623"/>
                    <a:pt x="9535" y="14683"/>
                    <a:pt x="9477" y="14929"/>
                  </a:cubicBezTo>
                  <a:cubicBezTo>
                    <a:pt x="9422" y="15139"/>
                    <a:pt x="9270" y="15661"/>
                    <a:pt x="9117" y="15801"/>
                  </a:cubicBezTo>
                  <a:cubicBezTo>
                    <a:pt x="9132" y="15821"/>
                    <a:pt x="9142" y="15843"/>
                    <a:pt x="9148" y="15865"/>
                  </a:cubicBezTo>
                  <a:lnTo>
                    <a:pt x="9127" y="15871"/>
                  </a:lnTo>
                  <a:cubicBezTo>
                    <a:pt x="9147" y="15972"/>
                    <a:pt x="9127" y="16088"/>
                    <a:pt x="9127" y="16190"/>
                  </a:cubicBezTo>
                  <a:lnTo>
                    <a:pt x="9117" y="16197"/>
                  </a:lnTo>
                  <a:cubicBezTo>
                    <a:pt x="9045" y="16880"/>
                    <a:pt x="10051" y="17437"/>
                    <a:pt x="9956" y="18137"/>
                  </a:cubicBezTo>
                  <a:cubicBezTo>
                    <a:pt x="9907" y="18501"/>
                    <a:pt x="10103" y="19517"/>
                    <a:pt x="10608" y="19648"/>
                  </a:cubicBezTo>
                  <a:cubicBezTo>
                    <a:pt x="10711" y="19738"/>
                    <a:pt x="11215" y="20660"/>
                    <a:pt x="11120" y="20764"/>
                  </a:cubicBezTo>
                  <a:cubicBezTo>
                    <a:pt x="10785" y="20848"/>
                    <a:pt x="11116" y="20987"/>
                    <a:pt x="11144" y="21115"/>
                  </a:cubicBezTo>
                  <a:cubicBezTo>
                    <a:pt x="10968" y="21510"/>
                    <a:pt x="11967" y="21476"/>
                    <a:pt x="12221" y="21354"/>
                  </a:cubicBezTo>
                  <a:cubicBezTo>
                    <a:pt x="12519" y="21209"/>
                    <a:pt x="12813" y="21294"/>
                    <a:pt x="13150" y="21319"/>
                  </a:cubicBezTo>
                  <a:cubicBezTo>
                    <a:pt x="13150" y="21319"/>
                    <a:pt x="13164" y="21264"/>
                    <a:pt x="13165" y="21262"/>
                  </a:cubicBezTo>
                  <a:cubicBezTo>
                    <a:pt x="13768" y="21285"/>
                    <a:pt x="14233" y="20805"/>
                    <a:pt x="14641" y="20497"/>
                  </a:cubicBezTo>
                  <a:cubicBezTo>
                    <a:pt x="14854" y="20335"/>
                    <a:pt x="14941" y="20135"/>
                    <a:pt x="15093" y="19938"/>
                  </a:cubicBezTo>
                  <a:cubicBezTo>
                    <a:pt x="15177" y="19827"/>
                    <a:pt x="15387" y="19750"/>
                    <a:pt x="15454" y="19635"/>
                  </a:cubicBezTo>
                  <a:cubicBezTo>
                    <a:pt x="15552" y="19463"/>
                    <a:pt x="15640" y="19307"/>
                    <a:pt x="15688" y="19094"/>
                  </a:cubicBezTo>
                  <a:lnTo>
                    <a:pt x="15697" y="19094"/>
                  </a:lnTo>
                  <a:cubicBezTo>
                    <a:pt x="15716" y="18996"/>
                    <a:pt x="15724" y="18898"/>
                    <a:pt x="15722" y="18799"/>
                  </a:cubicBezTo>
                  <a:lnTo>
                    <a:pt x="15659" y="18795"/>
                  </a:lnTo>
                  <a:cubicBezTo>
                    <a:pt x="15712" y="18611"/>
                    <a:pt x="15867" y="18624"/>
                    <a:pt x="16053" y="18537"/>
                  </a:cubicBezTo>
                  <a:cubicBezTo>
                    <a:pt x="16371" y="18385"/>
                    <a:pt x="16454" y="18365"/>
                    <a:pt x="16521" y="18076"/>
                  </a:cubicBezTo>
                  <a:cubicBezTo>
                    <a:pt x="16544" y="17824"/>
                    <a:pt x="16568" y="17645"/>
                    <a:pt x="16480" y="17400"/>
                  </a:cubicBezTo>
                  <a:cubicBezTo>
                    <a:pt x="16325" y="16977"/>
                    <a:pt x="16456" y="16954"/>
                    <a:pt x="16829" y="16691"/>
                  </a:cubicBezTo>
                  <a:cubicBezTo>
                    <a:pt x="17122" y="16484"/>
                    <a:pt x="17222" y="16348"/>
                    <a:pt x="17594" y="16182"/>
                  </a:cubicBezTo>
                  <a:cubicBezTo>
                    <a:pt x="17872" y="16057"/>
                    <a:pt x="18450" y="15634"/>
                    <a:pt x="18274" y="15310"/>
                  </a:cubicBezTo>
                  <a:cubicBezTo>
                    <a:pt x="18221" y="15211"/>
                    <a:pt x="18282" y="14088"/>
                    <a:pt x="18165" y="14103"/>
                  </a:cubicBezTo>
                  <a:cubicBezTo>
                    <a:pt x="18141" y="14052"/>
                    <a:pt x="18023" y="13987"/>
                    <a:pt x="17958" y="13987"/>
                  </a:cubicBezTo>
                  <a:cubicBezTo>
                    <a:pt x="17817" y="13835"/>
                    <a:pt x="17931" y="13505"/>
                    <a:pt x="17832" y="13353"/>
                  </a:cubicBezTo>
                  <a:cubicBezTo>
                    <a:pt x="17796" y="13301"/>
                    <a:pt x="17878" y="13216"/>
                    <a:pt x="17887" y="13166"/>
                  </a:cubicBezTo>
                  <a:cubicBezTo>
                    <a:pt x="17915" y="13016"/>
                    <a:pt x="17749" y="13031"/>
                    <a:pt x="17690" y="12936"/>
                  </a:cubicBezTo>
                  <a:cubicBezTo>
                    <a:pt x="17639" y="12798"/>
                    <a:pt x="17991" y="12016"/>
                    <a:pt x="18132" y="11894"/>
                  </a:cubicBezTo>
                  <a:cubicBezTo>
                    <a:pt x="18256" y="11861"/>
                    <a:pt x="18334" y="11800"/>
                    <a:pt x="18421" y="11719"/>
                  </a:cubicBezTo>
                  <a:lnTo>
                    <a:pt x="18439" y="11747"/>
                  </a:lnTo>
                  <a:cubicBezTo>
                    <a:pt x="18933" y="11102"/>
                    <a:pt x="19669" y="10727"/>
                    <a:pt x="20222" y="10146"/>
                  </a:cubicBezTo>
                  <a:cubicBezTo>
                    <a:pt x="20487" y="9868"/>
                    <a:pt x="20746" y="9587"/>
                    <a:pt x="20861" y="9234"/>
                  </a:cubicBezTo>
                  <a:cubicBezTo>
                    <a:pt x="20916" y="9067"/>
                    <a:pt x="21026" y="8908"/>
                    <a:pt x="21115" y="8753"/>
                  </a:cubicBezTo>
                  <a:cubicBezTo>
                    <a:pt x="21241" y="8534"/>
                    <a:pt x="21257" y="8322"/>
                    <a:pt x="21357" y="8120"/>
                  </a:cubicBezTo>
                  <a:cubicBezTo>
                    <a:pt x="21369" y="8126"/>
                    <a:pt x="21377" y="8136"/>
                    <a:pt x="21381" y="8150"/>
                  </a:cubicBezTo>
                  <a:cubicBezTo>
                    <a:pt x="21416" y="8150"/>
                    <a:pt x="21450" y="8149"/>
                    <a:pt x="21485" y="8146"/>
                  </a:cubicBezTo>
                  <a:cubicBezTo>
                    <a:pt x="21506" y="8073"/>
                    <a:pt x="21488" y="8022"/>
                    <a:pt x="21449" y="7942"/>
                  </a:cubicBezTo>
                  <a:cubicBezTo>
                    <a:pt x="21441" y="7926"/>
                    <a:pt x="21477" y="7998"/>
                    <a:pt x="21449" y="7942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5" name="Shape"/>
            <p:cNvSpPr/>
            <p:nvPr/>
          </p:nvSpPr>
          <p:spPr>
            <a:xfrm>
              <a:off x="9483756" y="101633"/>
              <a:ext cx="7262666" cy="574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35" extrusionOk="0">
                  <a:moveTo>
                    <a:pt x="16904" y="15081"/>
                  </a:moveTo>
                  <a:cubicBezTo>
                    <a:pt x="16878" y="15144"/>
                    <a:pt x="16987" y="15511"/>
                    <a:pt x="17048" y="15519"/>
                  </a:cubicBezTo>
                  <a:cubicBezTo>
                    <a:pt x="17083" y="15524"/>
                    <a:pt x="17047" y="15382"/>
                    <a:pt x="17101" y="15439"/>
                  </a:cubicBezTo>
                  <a:cubicBezTo>
                    <a:pt x="17151" y="15490"/>
                    <a:pt x="17019" y="15711"/>
                    <a:pt x="17203" y="15682"/>
                  </a:cubicBezTo>
                  <a:cubicBezTo>
                    <a:pt x="17259" y="15674"/>
                    <a:pt x="17432" y="15703"/>
                    <a:pt x="17464" y="15758"/>
                  </a:cubicBezTo>
                  <a:cubicBezTo>
                    <a:pt x="17452" y="15727"/>
                    <a:pt x="17442" y="15696"/>
                    <a:pt x="17435" y="15663"/>
                  </a:cubicBezTo>
                  <a:cubicBezTo>
                    <a:pt x="17516" y="15683"/>
                    <a:pt x="17654" y="15992"/>
                    <a:pt x="17725" y="15946"/>
                  </a:cubicBezTo>
                  <a:cubicBezTo>
                    <a:pt x="17786" y="15905"/>
                    <a:pt x="17633" y="15755"/>
                    <a:pt x="17633" y="15702"/>
                  </a:cubicBezTo>
                  <a:cubicBezTo>
                    <a:pt x="17660" y="15714"/>
                    <a:pt x="17766" y="15737"/>
                    <a:pt x="17745" y="15652"/>
                  </a:cubicBezTo>
                  <a:cubicBezTo>
                    <a:pt x="17729" y="15587"/>
                    <a:pt x="17567" y="15597"/>
                    <a:pt x="17540" y="15580"/>
                  </a:cubicBezTo>
                  <a:cubicBezTo>
                    <a:pt x="17349" y="15455"/>
                    <a:pt x="17283" y="15635"/>
                    <a:pt x="17202" y="15310"/>
                  </a:cubicBezTo>
                  <a:cubicBezTo>
                    <a:pt x="17153" y="15112"/>
                    <a:pt x="17295" y="15098"/>
                    <a:pt x="17324" y="14930"/>
                  </a:cubicBezTo>
                  <a:cubicBezTo>
                    <a:pt x="17333" y="14883"/>
                    <a:pt x="17282" y="14574"/>
                    <a:pt x="17261" y="14508"/>
                  </a:cubicBezTo>
                  <a:cubicBezTo>
                    <a:pt x="17172" y="14517"/>
                    <a:pt x="16955" y="14428"/>
                    <a:pt x="16945" y="14587"/>
                  </a:cubicBezTo>
                  <a:cubicBezTo>
                    <a:pt x="16940" y="14669"/>
                    <a:pt x="17033" y="15040"/>
                    <a:pt x="16988" y="15085"/>
                  </a:cubicBezTo>
                  <a:cubicBezTo>
                    <a:pt x="16958" y="15115"/>
                    <a:pt x="16927" y="15024"/>
                    <a:pt x="16904" y="15081"/>
                  </a:cubicBezTo>
                  <a:close/>
                  <a:moveTo>
                    <a:pt x="16904" y="15081"/>
                  </a:moveTo>
                  <a:cubicBezTo>
                    <a:pt x="16926" y="15025"/>
                    <a:pt x="16888" y="15121"/>
                    <a:pt x="16904" y="15081"/>
                  </a:cubicBezTo>
                  <a:cubicBezTo>
                    <a:pt x="16904" y="15081"/>
                    <a:pt x="16904" y="15081"/>
                    <a:pt x="16904" y="15081"/>
                  </a:cubicBezTo>
                  <a:close/>
                  <a:moveTo>
                    <a:pt x="17709" y="16709"/>
                  </a:moveTo>
                  <a:cubicBezTo>
                    <a:pt x="17708" y="16802"/>
                    <a:pt x="17805" y="16839"/>
                    <a:pt x="17834" y="16746"/>
                  </a:cubicBezTo>
                  <a:cubicBezTo>
                    <a:pt x="17843" y="16718"/>
                    <a:pt x="17726" y="16544"/>
                    <a:pt x="17722" y="16461"/>
                  </a:cubicBezTo>
                  <a:cubicBezTo>
                    <a:pt x="17724" y="16510"/>
                    <a:pt x="17344" y="16224"/>
                    <a:pt x="17341" y="16255"/>
                  </a:cubicBezTo>
                  <a:cubicBezTo>
                    <a:pt x="17337" y="16305"/>
                    <a:pt x="17337" y="16436"/>
                    <a:pt x="17350" y="16498"/>
                  </a:cubicBezTo>
                  <a:cubicBezTo>
                    <a:pt x="17373" y="16614"/>
                    <a:pt x="17515" y="16528"/>
                    <a:pt x="17520" y="16668"/>
                  </a:cubicBezTo>
                  <a:cubicBezTo>
                    <a:pt x="17522" y="16697"/>
                    <a:pt x="17426" y="16700"/>
                    <a:pt x="17444" y="16766"/>
                  </a:cubicBezTo>
                  <a:cubicBezTo>
                    <a:pt x="17455" y="16807"/>
                    <a:pt x="17578" y="16963"/>
                    <a:pt x="17612" y="16917"/>
                  </a:cubicBezTo>
                  <a:cubicBezTo>
                    <a:pt x="17662" y="16850"/>
                    <a:pt x="17544" y="16759"/>
                    <a:pt x="17614" y="16682"/>
                  </a:cubicBezTo>
                  <a:cubicBezTo>
                    <a:pt x="17616" y="16704"/>
                    <a:pt x="17611" y="16808"/>
                    <a:pt x="17633" y="16819"/>
                  </a:cubicBezTo>
                  <a:cubicBezTo>
                    <a:pt x="17628" y="16817"/>
                    <a:pt x="17623" y="16814"/>
                    <a:pt x="17634" y="16819"/>
                  </a:cubicBezTo>
                  <a:cubicBezTo>
                    <a:pt x="17645" y="16824"/>
                    <a:pt x="17640" y="16822"/>
                    <a:pt x="17634" y="16819"/>
                  </a:cubicBezTo>
                  <a:cubicBezTo>
                    <a:pt x="17657" y="16828"/>
                    <a:pt x="17680" y="16724"/>
                    <a:pt x="17709" y="16709"/>
                  </a:cubicBezTo>
                  <a:close/>
                  <a:moveTo>
                    <a:pt x="17710" y="15961"/>
                  </a:moveTo>
                  <a:cubicBezTo>
                    <a:pt x="17692" y="16058"/>
                    <a:pt x="17961" y="16228"/>
                    <a:pt x="17733" y="16237"/>
                  </a:cubicBezTo>
                  <a:cubicBezTo>
                    <a:pt x="17725" y="16290"/>
                    <a:pt x="17863" y="16620"/>
                    <a:pt x="17917" y="16605"/>
                  </a:cubicBezTo>
                  <a:cubicBezTo>
                    <a:pt x="17920" y="16528"/>
                    <a:pt x="17845" y="16422"/>
                    <a:pt x="17860" y="16351"/>
                  </a:cubicBezTo>
                  <a:cubicBezTo>
                    <a:pt x="17876" y="16273"/>
                    <a:pt x="17948" y="16350"/>
                    <a:pt x="17980" y="16311"/>
                  </a:cubicBezTo>
                  <a:cubicBezTo>
                    <a:pt x="17973" y="16319"/>
                    <a:pt x="17965" y="16329"/>
                    <a:pt x="17980" y="16310"/>
                  </a:cubicBezTo>
                  <a:cubicBezTo>
                    <a:pt x="17991" y="16297"/>
                    <a:pt x="17986" y="16303"/>
                    <a:pt x="17980" y="16310"/>
                  </a:cubicBezTo>
                  <a:cubicBezTo>
                    <a:pt x="18077" y="16188"/>
                    <a:pt x="17806" y="15955"/>
                    <a:pt x="17710" y="15961"/>
                  </a:cubicBezTo>
                  <a:close/>
                  <a:moveTo>
                    <a:pt x="18167" y="17453"/>
                  </a:moveTo>
                  <a:cubicBezTo>
                    <a:pt x="18167" y="17440"/>
                    <a:pt x="18167" y="17446"/>
                    <a:pt x="18167" y="17453"/>
                  </a:cubicBezTo>
                  <a:cubicBezTo>
                    <a:pt x="18167" y="17453"/>
                    <a:pt x="18167" y="17453"/>
                    <a:pt x="18167" y="17453"/>
                  </a:cubicBezTo>
                  <a:close/>
                  <a:moveTo>
                    <a:pt x="18083" y="17581"/>
                  </a:moveTo>
                  <a:cubicBezTo>
                    <a:pt x="18118" y="17811"/>
                    <a:pt x="18000" y="17620"/>
                    <a:pt x="18003" y="17620"/>
                  </a:cubicBezTo>
                  <a:cubicBezTo>
                    <a:pt x="17800" y="17636"/>
                    <a:pt x="17817" y="17533"/>
                    <a:pt x="17813" y="17287"/>
                  </a:cubicBezTo>
                  <a:cubicBezTo>
                    <a:pt x="17810" y="17128"/>
                    <a:pt x="17608" y="17239"/>
                    <a:pt x="17535" y="17194"/>
                  </a:cubicBezTo>
                  <a:cubicBezTo>
                    <a:pt x="17492" y="17167"/>
                    <a:pt x="17488" y="17406"/>
                    <a:pt x="17436" y="17391"/>
                  </a:cubicBezTo>
                  <a:cubicBezTo>
                    <a:pt x="17357" y="17368"/>
                    <a:pt x="17569" y="16871"/>
                    <a:pt x="17719" y="16991"/>
                  </a:cubicBezTo>
                  <a:cubicBezTo>
                    <a:pt x="17721" y="16992"/>
                    <a:pt x="17793" y="17215"/>
                    <a:pt x="17812" y="17062"/>
                  </a:cubicBezTo>
                  <a:cubicBezTo>
                    <a:pt x="17825" y="16959"/>
                    <a:pt x="17826" y="16988"/>
                    <a:pt x="17894" y="16996"/>
                  </a:cubicBezTo>
                  <a:cubicBezTo>
                    <a:pt x="17909" y="16893"/>
                    <a:pt x="17880" y="16906"/>
                    <a:pt x="17983" y="16886"/>
                  </a:cubicBezTo>
                  <a:cubicBezTo>
                    <a:pt x="18091" y="16865"/>
                    <a:pt x="17957" y="16726"/>
                    <a:pt x="18000" y="16693"/>
                  </a:cubicBezTo>
                  <a:cubicBezTo>
                    <a:pt x="18101" y="16614"/>
                    <a:pt x="18130" y="16965"/>
                    <a:pt x="18133" y="16978"/>
                  </a:cubicBezTo>
                  <a:cubicBezTo>
                    <a:pt x="18131" y="16970"/>
                    <a:pt x="18211" y="17160"/>
                    <a:pt x="18200" y="17128"/>
                  </a:cubicBezTo>
                  <a:cubicBezTo>
                    <a:pt x="18258" y="17300"/>
                    <a:pt x="18153" y="17341"/>
                    <a:pt x="18174" y="17494"/>
                  </a:cubicBezTo>
                  <a:lnTo>
                    <a:pt x="18168" y="17460"/>
                  </a:lnTo>
                  <a:cubicBezTo>
                    <a:pt x="18167" y="17449"/>
                    <a:pt x="18120" y="17319"/>
                    <a:pt x="18100" y="17304"/>
                  </a:cubicBezTo>
                  <a:cubicBezTo>
                    <a:pt x="17981" y="17215"/>
                    <a:pt x="18085" y="17594"/>
                    <a:pt x="18083" y="17581"/>
                  </a:cubicBezTo>
                  <a:close/>
                  <a:moveTo>
                    <a:pt x="18592" y="19309"/>
                  </a:moveTo>
                  <a:cubicBezTo>
                    <a:pt x="18592" y="19309"/>
                    <a:pt x="18587" y="19307"/>
                    <a:pt x="18585" y="19305"/>
                  </a:cubicBezTo>
                  <a:cubicBezTo>
                    <a:pt x="18586" y="19306"/>
                    <a:pt x="18588" y="19307"/>
                    <a:pt x="18592" y="19309"/>
                  </a:cubicBezTo>
                  <a:close/>
                  <a:moveTo>
                    <a:pt x="18592" y="19309"/>
                  </a:moveTo>
                  <a:lnTo>
                    <a:pt x="18598" y="19309"/>
                  </a:lnTo>
                  <a:cubicBezTo>
                    <a:pt x="18615" y="19134"/>
                    <a:pt x="18425" y="19063"/>
                    <a:pt x="18628" y="18989"/>
                  </a:cubicBezTo>
                  <a:cubicBezTo>
                    <a:pt x="18655" y="18947"/>
                    <a:pt x="18648" y="18911"/>
                    <a:pt x="18607" y="18881"/>
                  </a:cubicBezTo>
                  <a:cubicBezTo>
                    <a:pt x="18642" y="18813"/>
                    <a:pt x="18683" y="18803"/>
                    <a:pt x="18669" y="18696"/>
                  </a:cubicBezTo>
                  <a:cubicBezTo>
                    <a:pt x="18643" y="18690"/>
                    <a:pt x="18459" y="18728"/>
                    <a:pt x="18561" y="18611"/>
                  </a:cubicBezTo>
                  <a:cubicBezTo>
                    <a:pt x="18564" y="18608"/>
                    <a:pt x="18724" y="18381"/>
                    <a:pt x="18601" y="18449"/>
                  </a:cubicBezTo>
                  <a:cubicBezTo>
                    <a:pt x="18400" y="18560"/>
                    <a:pt x="18393" y="19197"/>
                    <a:pt x="18592" y="19309"/>
                  </a:cubicBezTo>
                  <a:close/>
                  <a:moveTo>
                    <a:pt x="18103" y="19991"/>
                  </a:moveTo>
                  <a:cubicBezTo>
                    <a:pt x="18100" y="19960"/>
                    <a:pt x="18096" y="19927"/>
                    <a:pt x="18103" y="19992"/>
                  </a:cubicBezTo>
                  <a:cubicBezTo>
                    <a:pt x="18109" y="20049"/>
                    <a:pt x="18106" y="20022"/>
                    <a:pt x="18103" y="19992"/>
                  </a:cubicBezTo>
                  <a:cubicBezTo>
                    <a:pt x="18116" y="20110"/>
                    <a:pt x="18306" y="20161"/>
                    <a:pt x="18306" y="20039"/>
                  </a:cubicBezTo>
                  <a:lnTo>
                    <a:pt x="18306" y="20017"/>
                  </a:lnTo>
                  <a:cubicBezTo>
                    <a:pt x="18306" y="19930"/>
                    <a:pt x="18091" y="19867"/>
                    <a:pt x="18103" y="19991"/>
                  </a:cubicBezTo>
                  <a:close/>
                  <a:moveTo>
                    <a:pt x="18904" y="19884"/>
                  </a:moveTo>
                  <a:cubicBezTo>
                    <a:pt x="18917" y="19893"/>
                    <a:pt x="18937" y="19906"/>
                    <a:pt x="18903" y="19884"/>
                  </a:cubicBezTo>
                  <a:cubicBezTo>
                    <a:pt x="18890" y="19876"/>
                    <a:pt x="18895" y="19879"/>
                    <a:pt x="18902" y="19883"/>
                  </a:cubicBezTo>
                  <a:cubicBezTo>
                    <a:pt x="18853" y="19853"/>
                    <a:pt x="18538" y="19779"/>
                    <a:pt x="18518" y="19896"/>
                  </a:cubicBezTo>
                  <a:cubicBezTo>
                    <a:pt x="18509" y="19950"/>
                    <a:pt x="18935" y="20067"/>
                    <a:pt x="18988" y="20089"/>
                  </a:cubicBezTo>
                  <a:cubicBezTo>
                    <a:pt x="19014" y="20004"/>
                    <a:pt x="18985" y="19937"/>
                    <a:pt x="18904" y="19884"/>
                  </a:cubicBezTo>
                  <a:close/>
                  <a:moveTo>
                    <a:pt x="16263" y="21201"/>
                  </a:moveTo>
                  <a:cubicBezTo>
                    <a:pt x="16276" y="21209"/>
                    <a:pt x="16293" y="21218"/>
                    <a:pt x="16262" y="21201"/>
                  </a:cubicBezTo>
                  <a:cubicBezTo>
                    <a:pt x="16243" y="21190"/>
                    <a:pt x="16250" y="21195"/>
                    <a:pt x="16261" y="21200"/>
                  </a:cubicBezTo>
                  <a:cubicBezTo>
                    <a:pt x="16178" y="21156"/>
                    <a:pt x="15894" y="21117"/>
                    <a:pt x="15839" y="21038"/>
                  </a:cubicBezTo>
                  <a:cubicBezTo>
                    <a:pt x="15766" y="20931"/>
                    <a:pt x="16060" y="20952"/>
                    <a:pt x="16033" y="20890"/>
                  </a:cubicBezTo>
                  <a:cubicBezTo>
                    <a:pt x="16015" y="20847"/>
                    <a:pt x="15631" y="20892"/>
                    <a:pt x="15548" y="20827"/>
                  </a:cubicBezTo>
                  <a:cubicBezTo>
                    <a:pt x="15431" y="20733"/>
                    <a:pt x="15383" y="20954"/>
                    <a:pt x="15185" y="20881"/>
                  </a:cubicBezTo>
                  <a:cubicBezTo>
                    <a:pt x="15030" y="20824"/>
                    <a:pt x="14638" y="20421"/>
                    <a:pt x="14549" y="20854"/>
                  </a:cubicBezTo>
                  <a:cubicBezTo>
                    <a:pt x="14678" y="20857"/>
                    <a:pt x="14825" y="21025"/>
                    <a:pt x="14961" y="21071"/>
                  </a:cubicBezTo>
                  <a:cubicBezTo>
                    <a:pt x="15189" y="21147"/>
                    <a:pt x="15472" y="21216"/>
                    <a:pt x="15706" y="21244"/>
                  </a:cubicBezTo>
                  <a:cubicBezTo>
                    <a:pt x="15768" y="21252"/>
                    <a:pt x="16095" y="21365"/>
                    <a:pt x="16116" y="21306"/>
                  </a:cubicBezTo>
                  <a:cubicBezTo>
                    <a:pt x="16108" y="21329"/>
                    <a:pt x="16443" y="21301"/>
                    <a:pt x="16263" y="21201"/>
                  </a:cubicBezTo>
                  <a:close/>
                  <a:moveTo>
                    <a:pt x="14587" y="20535"/>
                  </a:moveTo>
                  <a:cubicBezTo>
                    <a:pt x="14613" y="20480"/>
                    <a:pt x="14595" y="20518"/>
                    <a:pt x="14587" y="20535"/>
                  </a:cubicBezTo>
                  <a:cubicBezTo>
                    <a:pt x="14615" y="20477"/>
                    <a:pt x="14667" y="19955"/>
                    <a:pt x="14646" y="19893"/>
                  </a:cubicBezTo>
                  <a:cubicBezTo>
                    <a:pt x="14672" y="19912"/>
                    <a:pt x="14704" y="19916"/>
                    <a:pt x="14725" y="19942"/>
                  </a:cubicBezTo>
                  <a:cubicBezTo>
                    <a:pt x="14719" y="19826"/>
                    <a:pt x="14724" y="19684"/>
                    <a:pt x="14625" y="19570"/>
                  </a:cubicBezTo>
                  <a:cubicBezTo>
                    <a:pt x="14582" y="19521"/>
                    <a:pt x="14466" y="19573"/>
                    <a:pt x="14476" y="19656"/>
                  </a:cubicBezTo>
                  <a:cubicBezTo>
                    <a:pt x="14484" y="19728"/>
                    <a:pt x="14595" y="19726"/>
                    <a:pt x="14612" y="19833"/>
                  </a:cubicBezTo>
                  <a:cubicBezTo>
                    <a:pt x="14544" y="19734"/>
                    <a:pt x="14504" y="19734"/>
                    <a:pt x="14410" y="19686"/>
                  </a:cubicBezTo>
                  <a:cubicBezTo>
                    <a:pt x="14334" y="19438"/>
                    <a:pt x="14184" y="19343"/>
                    <a:pt x="14241" y="19116"/>
                  </a:cubicBezTo>
                  <a:cubicBezTo>
                    <a:pt x="14265" y="19025"/>
                    <a:pt x="13866" y="18581"/>
                    <a:pt x="13773" y="18564"/>
                  </a:cubicBezTo>
                  <a:cubicBezTo>
                    <a:pt x="13610" y="18532"/>
                    <a:pt x="13314" y="18143"/>
                    <a:pt x="13239" y="17978"/>
                  </a:cubicBezTo>
                  <a:cubicBezTo>
                    <a:pt x="13175" y="17835"/>
                    <a:pt x="12614" y="17619"/>
                    <a:pt x="12740" y="17868"/>
                  </a:cubicBezTo>
                  <a:cubicBezTo>
                    <a:pt x="12804" y="17994"/>
                    <a:pt x="12911" y="18099"/>
                    <a:pt x="12993" y="18204"/>
                  </a:cubicBezTo>
                  <a:cubicBezTo>
                    <a:pt x="13074" y="18306"/>
                    <a:pt x="13143" y="18547"/>
                    <a:pt x="13247" y="18604"/>
                  </a:cubicBezTo>
                  <a:cubicBezTo>
                    <a:pt x="13343" y="18657"/>
                    <a:pt x="13391" y="18728"/>
                    <a:pt x="13410" y="18867"/>
                  </a:cubicBezTo>
                  <a:cubicBezTo>
                    <a:pt x="13435" y="19052"/>
                    <a:pt x="13571" y="19187"/>
                    <a:pt x="13642" y="19345"/>
                  </a:cubicBezTo>
                  <a:cubicBezTo>
                    <a:pt x="13726" y="19532"/>
                    <a:pt x="13738" y="19854"/>
                    <a:pt x="13898" y="19967"/>
                  </a:cubicBezTo>
                  <a:cubicBezTo>
                    <a:pt x="13999" y="20039"/>
                    <a:pt x="14049" y="20239"/>
                    <a:pt x="14159" y="20332"/>
                  </a:cubicBezTo>
                  <a:cubicBezTo>
                    <a:pt x="14218" y="20381"/>
                    <a:pt x="14320" y="20591"/>
                    <a:pt x="14373" y="20604"/>
                  </a:cubicBezTo>
                  <a:cubicBezTo>
                    <a:pt x="14369" y="20571"/>
                    <a:pt x="14355" y="20530"/>
                    <a:pt x="14378" y="20503"/>
                  </a:cubicBezTo>
                  <a:cubicBezTo>
                    <a:pt x="14413" y="20525"/>
                    <a:pt x="14560" y="20593"/>
                    <a:pt x="14587" y="20535"/>
                  </a:cubicBezTo>
                  <a:cubicBezTo>
                    <a:pt x="14584" y="20542"/>
                    <a:pt x="14582" y="20546"/>
                    <a:pt x="14587" y="20535"/>
                  </a:cubicBezTo>
                  <a:close/>
                  <a:moveTo>
                    <a:pt x="18008" y="18723"/>
                  </a:moveTo>
                  <a:cubicBezTo>
                    <a:pt x="17983" y="18750"/>
                    <a:pt x="17963" y="18782"/>
                    <a:pt x="17947" y="18819"/>
                  </a:cubicBezTo>
                  <a:cubicBezTo>
                    <a:pt x="17734" y="19148"/>
                    <a:pt x="17442" y="18778"/>
                    <a:pt x="17197" y="18912"/>
                  </a:cubicBezTo>
                  <a:cubicBezTo>
                    <a:pt x="17066" y="18984"/>
                    <a:pt x="16845" y="19897"/>
                    <a:pt x="16936" y="20034"/>
                  </a:cubicBezTo>
                  <a:cubicBezTo>
                    <a:pt x="16988" y="20112"/>
                    <a:pt x="17002" y="20686"/>
                    <a:pt x="17101" y="20570"/>
                  </a:cubicBezTo>
                  <a:cubicBezTo>
                    <a:pt x="17213" y="20440"/>
                    <a:pt x="17177" y="20077"/>
                    <a:pt x="17157" y="19905"/>
                  </a:cubicBezTo>
                  <a:cubicBezTo>
                    <a:pt x="17424" y="19728"/>
                    <a:pt x="17188" y="20552"/>
                    <a:pt x="17558" y="20246"/>
                  </a:cubicBezTo>
                  <a:cubicBezTo>
                    <a:pt x="17629" y="20187"/>
                    <a:pt x="17419" y="19764"/>
                    <a:pt x="17386" y="19700"/>
                  </a:cubicBezTo>
                  <a:cubicBezTo>
                    <a:pt x="17326" y="19586"/>
                    <a:pt x="17694" y="19451"/>
                    <a:pt x="17705" y="19360"/>
                  </a:cubicBezTo>
                  <a:cubicBezTo>
                    <a:pt x="17715" y="19275"/>
                    <a:pt x="16935" y="19751"/>
                    <a:pt x="17124" y="19135"/>
                  </a:cubicBezTo>
                  <a:cubicBezTo>
                    <a:pt x="17171" y="18983"/>
                    <a:pt x="17519" y="19053"/>
                    <a:pt x="17608" y="19065"/>
                  </a:cubicBezTo>
                  <a:cubicBezTo>
                    <a:pt x="17718" y="19079"/>
                    <a:pt x="17835" y="19134"/>
                    <a:pt x="17920" y="19006"/>
                  </a:cubicBezTo>
                  <a:cubicBezTo>
                    <a:pt x="17927" y="18996"/>
                    <a:pt x="18090" y="18686"/>
                    <a:pt x="18008" y="18723"/>
                  </a:cubicBezTo>
                  <a:close/>
                  <a:moveTo>
                    <a:pt x="16704" y="13082"/>
                  </a:moveTo>
                  <a:cubicBezTo>
                    <a:pt x="16613" y="13312"/>
                    <a:pt x="16783" y="13423"/>
                    <a:pt x="16840" y="13609"/>
                  </a:cubicBezTo>
                  <a:cubicBezTo>
                    <a:pt x="16841" y="13609"/>
                    <a:pt x="16850" y="13609"/>
                    <a:pt x="16852" y="13609"/>
                  </a:cubicBezTo>
                  <a:cubicBezTo>
                    <a:pt x="16855" y="13521"/>
                    <a:pt x="17025" y="12818"/>
                    <a:pt x="16888" y="12816"/>
                  </a:cubicBezTo>
                  <a:cubicBezTo>
                    <a:pt x="16888" y="12816"/>
                    <a:pt x="16888" y="12816"/>
                    <a:pt x="16888" y="12816"/>
                  </a:cubicBezTo>
                  <a:cubicBezTo>
                    <a:pt x="16848" y="12816"/>
                    <a:pt x="16878" y="12816"/>
                    <a:pt x="16888" y="12816"/>
                  </a:cubicBezTo>
                  <a:cubicBezTo>
                    <a:pt x="16771" y="12816"/>
                    <a:pt x="16747" y="12972"/>
                    <a:pt x="16704" y="13082"/>
                  </a:cubicBezTo>
                  <a:close/>
                  <a:moveTo>
                    <a:pt x="17712" y="10844"/>
                  </a:moveTo>
                  <a:cubicBezTo>
                    <a:pt x="17703" y="10863"/>
                    <a:pt x="17708" y="10853"/>
                    <a:pt x="17712" y="10844"/>
                  </a:cubicBezTo>
                  <a:cubicBezTo>
                    <a:pt x="17692" y="10887"/>
                    <a:pt x="17822" y="11096"/>
                    <a:pt x="17838" y="11109"/>
                  </a:cubicBezTo>
                  <a:cubicBezTo>
                    <a:pt x="17849" y="11118"/>
                    <a:pt x="17865" y="11124"/>
                    <a:pt x="17877" y="11126"/>
                  </a:cubicBezTo>
                  <a:cubicBezTo>
                    <a:pt x="17878" y="11096"/>
                    <a:pt x="17839" y="10886"/>
                    <a:pt x="17827" y="10899"/>
                  </a:cubicBezTo>
                  <a:cubicBezTo>
                    <a:pt x="17897" y="10821"/>
                    <a:pt x="17903" y="11539"/>
                    <a:pt x="18077" y="11380"/>
                  </a:cubicBezTo>
                  <a:cubicBezTo>
                    <a:pt x="18170" y="11297"/>
                    <a:pt x="18111" y="11168"/>
                    <a:pt x="18118" y="11055"/>
                  </a:cubicBezTo>
                  <a:cubicBezTo>
                    <a:pt x="18128" y="10876"/>
                    <a:pt x="18099" y="10972"/>
                    <a:pt x="18021" y="10859"/>
                  </a:cubicBezTo>
                  <a:cubicBezTo>
                    <a:pt x="18036" y="10845"/>
                    <a:pt x="17825" y="10607"/>
                    <a:pt x="17712" y="10844"/>
                  </a:cubicBezTo>
                  <a:cubicBezTo>
                    <a:pt x="17714" y="10841"/>
                    <a:pt x="17715" y="10839"/>
                    <a:pt x="17716" y="10837"/>
                  </a:cubicBezTo>
                  <a:cubicBezTo>
                    <a:pt x="17715" y="10838"/>
                    <a:pt x="17714" y="10841"/>
                    <a:pt x="17712" y="10844"/>
                  </a:cubicBezTo>
                  <a:close/>
                  <a:moveTo>
                    <a:pt x="18155" y="10981"/>
                  </a:moveTo>
                  <a:cubicBezTo>
                    <a:pt x="18156" y="10983"/>
                    <a:pt x="18156" y="10984"/>
                    <a:pt x="18157" y="10986"/>
                  </a:cubicBezTo>
                  <a:lnTo>
                    <a:pt x="18157" y="10980"/>
                  </a:lnTo>
                  <a:cubicBezTo>
                    <a:pt x="18156" y="10981"/>
                    <a:pt x="18156" y="10981"/>
                    <a:pt x="18155" y="10981"/>
                  </a:cubicBezTo>
                  <a:close/>
                  <a:moveTo>
                    <a:pt x="18494" y="10870"/>
                  </a:moveTo>
                  <a:cubicBezTo>
                    <a:pt x="18495" y="10871"/>
                    <a:pt x="18495" y="10871"/>
                    <a:pt x="18494" y="10870"/>
                  </a:cubicBezTo>
                  <a:cubicBezTo>
                    <a:pt x="18471" y="10838"/>
                    <a:pt x="18547" y="10731"/>
                    <a:pt x="18554" y="10729"/>
                  </a:cubicBezTo>
                  <a:cubicBezTo>
                    <a:pt x="18453" y="10479"/>
                    <a:pt x="18199" y="10696"/>
                    <a:pt x="18150" y="10851"/>
                  </a:cubicBezTo>
                  <a:cubicBezTo>
                    <a:pt x="18209" y="10805"/>
                    <a:pt x="18269" y="11010"/>
                    <a:pt x="18342" y="10999"/>
                  </a:cubicBezTo>
                  <a:cubicBezTo>
                    <a:pt x="18354" y="10871"/>
                    <a:pt x="18377" y="10711"/>
                    <a:pt x="18494" y="10870"/>
                  </a:cubicBezTo>
                  <a:close/>
                  <a:moveTo>
                    <a:pt x="18925" y="10455"/>
                  </a:moveTo>
                  <a:cubicBezTo>
                    <a:pt x="19074" y="10535"/>
                    <a:pt x="18998" y="10353"/>
                    <a:pt x="19082" y="10331"/>
                  </a:cubicBezTo>
                  <a:cubicBezTo>
                    <a:pt x="19143" y="10315"/>
                    <a:pt x="19102" y="10429"/>
                    <a:pt x="19140" y="10453"/>
                  </a:cubicBezTo>
                  <a:cubicBezTo>
                    <a:pt x="19161" y="10466"/>
                    <a:pt x="19182" y="10192"/>
                    <a:pt x="19268" y="10229"/>
                  </a:cubicBezTo>
                  <a:cubicBezTo>
                    <a:pt x="19270" y="10283"/>
                    <a:pt x="19281" y="10332"/>
                    <a:pt x="19303" y="10378"/>
                  </a:cubicBezTo>
                  <a:cubicBezTo>
                    <a:pt x="19331" y="10411"/>
                    <a:pt x="19368" y="10180"/>
                    <a:pt x="19390" y="10163"/>
                  </a:cubicBezTo>
                  <a:cubicBezTo>
                    <a:pt x="19189" y="10042"/>
                    <a:pt x="19220" y="9561"/>
                    <a:pt x="19213" y="9410"/>
                  </a:cubicBezTo>
                  <a:cubicBezTo>
                    <a:pt x="19203" y="9250"/>
                    <a:pt x="18945" y="8663"/>
                    <a:pt x="18789" y="8793"/>
                  </a:cubicBezTo>
                  <a:cubicBezTo>
                    <a:pt x="18688" y="8878"/>
                    <a:pt x="18903" y="9380"/>
                    <a:pt x="18921" y="9513"/>
                  </a:cubicBezTo>
                  <a:cubicBezTo>
                    <a:pt x="18942" y="9666"/>
                    <a:pt x="18831" y="9812"/>
                    <a:pt x="18747" y="9883"/>
                  </a:cubicBezTo>
                  <a:cubicBezTo>
                    <a:pt x="18578" y="10022"/>
                    <a:pt x="18681" y="9752"/>
                    <a:pt x="18616" y="9737"/>
                  </a:cubicBezTo>
                  <a:cubicBezTo>
                    <a:pt x="18570" y="9727"/>
                    <a:pt x="18579" y="10013"/>
                    <a:pt x="18565" y="10058"/>
                  </a:cubicBezTo>
                  <a:cubicBezTo>
                    <a:pt x="18497" y="10271"/>
                    <a:pt x="18631" y="10204"/>
                    <a:pt x="18427" y="10176"/>
                  </a:cubicBezTo>
                  <a:cubicBezTo>
                    <a:pt x="18351" y="10166"/>
                    <a:pt x="18089" y="10234"/>
                    <a:pt x="18044" y="10303"/>
                  </a:cubicBezTo>
                  <a:cubicBezTo>
                    <a:pt x="18047" y="10299"/>
                    <a:pt x="17883" y="10560"/>
                    <a:pt x="17858" y="10523"/>
                  </a:cubicBezTo>
                  <a:cubicBezTo>
                    <a:pt x="17899" y="10754"/>
                    <a:pt x="18464" y="10422"/>
                    <a:pt x="18580" y="10472"/>
                  </a:cubicBezTo>
                  <a:cubicBezTo>
                    <a:pt x="18585" y="10596"/>
                    <a:pt x="18609" y="10680"/>
                    <a:pt x="18703" y="10735"/>
                  </a:cubicBezTo>
                  <a:cubicBezTo>
                    <a:pt x="18753" y="10764"/>
                    <a:pt x="18816" y="10592"/>
                    <a:pt x="18840" y="10543"/>
                  </a:cubicBezTo>
                  <a:cubicBezTo>
                    <a:pt x="18865" y="10494"/>
                    <a:pt x="18720" y="10465"/>
                    <a:pt x="18769" y="10389"/>
                  </a:cubicBezTo>
                  <a:cubicBezTo>
                    <a:pt x="18797" y="10347"/>
                    <a:pt x="18905" y="10444"/>
                    <a:pt x="18925" y="10455"/>
                  </a:cubicBezTo>
                  <a:close/>
                  <a:moveTo>
                    <a:pt x="19160" y="8116"/>
                  </a:moveTo>
                  <a:lnTo>
                    <a:pt x="19146" y="8111"/>
                  </a:lnTo>
                  <a:cubicBezTo>
                    <a:pt x="19036" y="8151"/>
                    <a:pt x="19089" y="8247"/>
                    <a:pt x="18906" y="8142"/>
                  </a:cubicBezTo>
                  <a:cubicBezTo>
                    <a:pt x="18847" y="8108"/>
                    <a:pt x="18485" y="7762"/>
                    <a:pt x="18443" y="7857"/>
                  </a:cubicBezTo>
                  <a:cubicBezTo>
                    <a:pt x="18479" y="7928"/>
                    <a:pt x="18697" y="8296"/>
                    <a:pt x="18646" y="8380"/>
                  </a:cubicBezTo>
                  <a:cubicBezTo>
                    <a:pt x="18629" y="8381"/>
                    <a:pt x="18520" y="8340"/>
                    <a:pt x="18499" y="8358"/>
                  </a:cubicBezTo>
                  <a:cubicBezTo>
                    <a:pt x="18498" y="8393"/>
                    <a:pt x="18522" y="8403"/>
                    <a:pt x="18547" y="8410"/>
                  </a:cubicBezTo>
                  <a:cubicBezTo>
                    <a:pt x="18531" y="8460"/>
                    <a:pt x="18513" y="8509"/>
                    <a:pt x="18493" y="8557"/>
                  </a:cubicBezTo>
                  <a:cubicBezTo>
                    <a:pt x="18527" y="8619"/>
                    <a:pt x="18568" y="8674"/>
                    <a:pt x="18615" y="8721"/>
                  </a:cubicBezTo>
                  <a:cubicBezTo>
                    <a:pt x="18661" y="8865"/>
                    <a:pt x="18800" y="8728"/>
                    <a:pt x="18795" y="8712"/>
                  </a:cubicBezTo>
                  <a:cubicBezTo>
                    <a:pt x="18774" y="8635"/>
                    <a:pt x="18622" y="8687"/>
                    <a:pt x="18587" y="8598"/>
                  </a:cubicBezTo>
                  <a:cubicBezTo>
                    <a:pt x="18565" y="8543"/>
                    <a:pt x="18779" y="8529"/>
                    <a:pt x="18804" y="8536"/>
                  </a:cubicBezTo>
                  <a:cubicBezTo>
                    <a:pt x="18831" y="8543"/>
                    <a:pt x="19142" y="8756"/>
                    <a:pt x="19097" y="8609"/>
                  </a:cubicBezTo>
                  <a:cubicBezTo>
                    <a:pt x="19047" y="8447"/>
                    <a:pt x="19219" y="8414"/>
                    <a:pt x="19316" y="8366"/>
                  </a:cubicBezTo>
                  <a:cubicBezTo>
                    <a:pt x="19247" y="8378"/>
                    <a:pt x="19154" y="8192"/>
                    <a:pt x="19160" y="8116"/>
                  </a:cubicBezTo>
                  <a:close/>
                  <a:moveTo>
                    <a:pt x="17646" y="6274"/>
                  </a:moveTo>
                  <a:cubicBezTo>
                    <a:pt x="17799" y="6419"/>
                    <a:pt x="17943" y="6645"/>
                    <a:pt x="18027" y="6862"/>
                  </a:cubicBezTo>
                  <a:cubicBezTo>
                    <a:pt x="18080" y="6997"/>
                    <a:pt x="18171" y="7189"/>
                    <a:pt x="18248" y="7303"/>
                  </a:cubicBezTo>
                  <a:cubicBezTo>
                    <a:pt x="18298" y="7378"/>
                    <a:pt x="18389" y="7663"/>
                    <a:pt x="18474" y="7676"/>
                  </a:cubicBezTo>
                  <a:cubicBezTo>
                    <a:pt x="18421" y="7470"/>
                    <a:pt x="18534" y="7473"/>
                    <a:pt x="18607" y="7547"/>
                  </a:cubicBezTo>
                  <a:cubicBezTo>
                    <a:pt x="18461" y="7353"/>
                    <a:pt x="18082" y="7060"/>
                    <a:pt x="18198" y="6858"/>
                  </a:cubicBezTo>
                  <a:cubicBezTo>
                    <a:pt x="18255" y="6759"/>
                    <a:pt x="18499" y="7018"/>
                    <a:pt x="18519" y="7049"/>
                  </a:cubicBezTo>
                  <a:cubicBezTo>
                    <a:pt x="18357" y="6801"/>
                    <a:pt x="18126" y="6627"/>
                    <a:pt x="17961" y="6378"/>
                  </a:cubicBezTo>
                  <a:cubicBezTo>
                    <a:pt x="17806" y="6144"/>
                    <a:pt x="17586" y="5734"/>
                    <a:pt x="17350" y="5619"/>
                  </a:cubicBezTo>
                  <a:cubicBezTo>
                    <a:pt x="17325" y="5663"/>
                    <a:pt x="17472" y="5827"/>
                    <a:pt x="17478" y="5878"/>
                  </a:cubicBezTo>
                  <a:cubicBezTo>
                    <a:pt x="17465" y="5877"/>
                    <a:pt x="17376" y="5743"/>
                    <a:pt x="17378" y="5856"/>
                  </a:cubicBezTo>
                  <a:cubicBezTo>
                    <a:pt x="17378" y="5852"/>
                    <a:pt x="17378" y="5849"/>
                    <a:pt x="17378" y="5857"/>
                  </a:cubicBezTo>
                  <a:cubicBezTo>
                    <a:pt x="17378" y="5869"/>
                    <a:pt x="17378" y="5863"/>
                    <a:pt x="17378" y="5857"/>
                  </a:cubicBezTo>
                  <a:cubicBezTo>
                    <a:pt x="17381" y="5928"/>
                    <a:pt x="17603" y="6232"/>
                    <a:pt x="17646" y="6274"/>
                  </a:cubicBezTo>
                  <a:close/>
                  <a:moveTo>
                    <a:pt x="18607" y="7547"/>
                  </a:moveTo>
                  <a:cubicBezTo>
                    <a:pt x="18635" y="7584"/>
                    <a:pt x="18654" y="7616"/>
                    <a:pt x="18660" y="7644"/>
                  </a:cubicBezTo>
                  <a:cubicBezTo>
                    <a:pt x="18653" y="7607"/>
                    <a:pt x="18633" y="7573"/>
                    <a:pt x="18607" y="7547"/>
                  </a:cubicBezTo>
                  <a:close/>
                  <a:moveTo>
                    <a:pt x="12796" y="1135"/>
                  </a:moveTo>
                  <a:cubicBezTo>
                    <a:pt x="12751" y="1122"/>
                    <a:pt x="12895" y="1166"/>
                    <a:pt x="12796" y="1135"/>
                  </a:cubicBezTo>
                  <a:cubicBezTo>
                    <a:pt x="12796" y="1135"/>
                    <a:pt x="12796" y="1135"/>
                    <a:pt x="12796" y="1135"/>
                  </a:cubicBezTo>
                  <a:close/>
                  <a:moveTo>
                    <a:pt x="12796" y="1135"/>
                  </a:moveTo>
                  <a:cubicBezTo>
                    <a:pt x="12907" y="1169"/>
                    <a:pt x="13566" y="1269"/>
                    <a:pt x="13631" y="1102"/>
                  </a:cubicBezTo>
                  <a:cubicBezTo>
                    <a:pt x="13663" y="1018"/>
                    <a:pt x="12743" y="910"/>
                    <a:pt x="12645" y="914"/>
                  </a:cubicBezTo>
                  <a:cubicBezTo>
                    <a:pt x="12600" y="1062"/>
                    <a:pt x="12710" y="1110"/>
                    <a:pt x="12796" y="1135"/>
                  </a:cubicBezTo>
                  <a:close/>
                  <a:moveTo>
                    <a:pt x="6624" y="191"/>
                  </a:moveTo>
                  <a:cubicBezTo>
                    <a:pt x="6624" y="192"/>
                    <a:pt x="6625" y="195"/>
                    <a:pt x="6626" y="199"/>
                  </a:cubicBezTo>
                  <a:cubicBezTo>
                    <a:pt x="6626" y="196"/>
                    <a:pt x="6625" y="194"/>
                    <a:pt x="6624" y="191"/>
                  </a:cubicBezTo>
                  <a:cubicBezTo>
                    <a:pt x="6624" y="191"/>
                    <a:pt x="6624" y="191"/>
                    <a:pt x="6624" y="191"/>
                  </a:cubicBezTo>
                  <a:close/>
                  <a:moveTo>
                    <a:pt x="6637" y="229"/>
                  </a:moveTo>
                  <a:cubicBezTo>
                    <a:pt x="6645" y="251"/>
                    <a:pt x="6651" y="268"/>
                    <a:pt x="6637" y="229"/>
                  </a:cubicBezTo>
                  <a:cubicBezTo>
                    <a:pt x="6637" y="229"/>
                    <a:pt x="6637" y="229"/>
                    <a:pt x="6637" y="229"/>
                  </a:cubicBezTo>
                  <a:close/>
                  <a:moveTo>
                    <a:pt x="6637" y="229"/>
                  </a:moveTo>
                  <a:cubicBezTo>
                    <a:pt x="6637" y="228"/>
                    <a:pt x="6636" y="225"/>
                    <a:pt x="6635" y="224"/>
                  </a:cubicBezTo>
                  <a:cubicBezTo>
                    <a:pt x="6636" y="225"/>
                    <a:pt x="6637" y="227"/>
                    <a:pt x="6637" y="229"/>
                  </a:cubicBezTo>
                  <a:close/>
                  <a:moveTo>
                    <a:pt x="6626" y="199"/>
                  </a:moveTo>
                  <a:cubicBezTo>
                    <a:pt x="6629" y="205"/>
                    <a:pt x="6632" y="215"/>
                    <a:pt x="6635" y="224"/>
                  </a:cubicBezTo>
                  <a:cubicBezTo>
                    <a:pt x="6633" y="217"/>
                    <a:pt x="6630" y="209"/>
                    <a:pt x="6626" y="199"/>
                  </a:cubicBezTo>
                  <a:close/>
                  <a:moveTo>
                    <a:pt x="6639" y="191"/>
                  </a:moveTo>
                  <a:cubicBezTo>
                    <a:pt x="6700" y="344"/>
                    <a:pt x="6882" y="206"/>
                    <a:pt x="6974" y="224"/>
                  </a:cubicBezTo>
                  <a:cubicBezTo>
                    <a:pt x="6891" y="274"/>
                    <a:pt x="7101" y="361"/>
                    <a:pt x="7127" y="364"/>
                  </a:cubicBezTo>
                  <a:cubicBezTo>
                    <a:pt x="7319" y="388"/>
                    <a:pt x="7515" y="426"/>
                    <a:pt x="7709" y="415"/>
                  </a:cubicBezTo>
                  <a:cubicBezTo>
                    <a:pt x="7714" y="407"/>
                    <a:pt x="7716" y="403"/>
                    <a:pt x="7718" y="393"/>
                  </a:cubicBezTo>
                  <a:cubicBezTo>
                    <a:pt x="7615" y="349"/>
                    <a:pt x="7588" y="217"/>
                    <a:pt x="7471" y="203"/>
                  </a:cubicBezTo>
                  <a:cubicBezTo>
                    <a:pt x="7304" y="184"/>
                    <a:pt x="7240" y="132"/>
                    <a:pt x="7094" y="42"/>
                  </a:cubicBezTo>
                  <a:cubicBezTo>
                    <a:pt x="7017" y="-6"/>
                    <a:pt x="6518" y="-65"/>
                    <a:pt x="6639" y="191"/>
                  </a:cubicBezTo>
                  <a:cubicBezTo>
                    <a:pt x="6639" y="191"/>
                    <a:pt x="6639" y="191"/>
                    <a:pt x="6639" y="191"/>
                  </a:cubicBezTo>
                  <a:close/>
                  <a:moveTo>
                    <a:pt x="3049" y="1821"/>
                  </a:moveTo>
                  <a:cubicBezTo>
                    <a:pt x="3097" y="1824"/>
                    <a:pt x="3068" y="1822"/>
                    <a:pt x="3049" y="1821"/>
                  </a:cubicBezTo>
                  <a:cubicBezTo>
                    <a:pt x="3259" y="1833"/>
                    <a:pt x="3444" y="2105"/>
                    <a:pt x="3693" y="1983"/>
                  </a:cubicBezTo>
                  <a:cubicBezTo>
                    <a:pt x="3695" y="1975"/>
                    <a:pt x="3695" y="1959"/>
                    <a:pt x="3693" y="1951"/>
                  </a:cubicBezTo>
                  <a:cubicBezTo>
                    <a:pt x="3378" y="1819"/>
                    <a:pt x="3267" y="1534"/>
                    <a:pt x="3575" y="1251"/>
                  </a:cubicBezTo>
                  <a:cubicBezTo>
                    <a:pt x="3878" y="973"/>
                    <a:pt x="4250" y="1072"/>
                    <a:pt x="4563" y="873"/>
                  </a:cubicBezTo>
                  <a:cubicBezTo>
                    <a:pt x="4434" y="627"/>
                    <a:pt x="4069" y="857"/>
                    <a:pt x="3881" y="855"/>
                  </a:cubicBezTo>
                  <a:cubicBezTo>
                    <a:pt x="3631" y="853"/>
                    <a:pt x="3298" y="977"/>
                    <a:pt x="3102" y="1185"/>
                  </a:cubicBezTo>
                  <a:cubicBezTo>
                    <a:pt x="3040" y="1251"/>
                    <a:pt x="3027" y="1414"/>
                    <a:pt x="3008" y="1500"/>
                  </a:cubicBezTo>
                  <a:cubicBezTo>
                    <a:pt x="2968" y="1677"/>
                    <a:pt x="2751" y="1804"/>
                    <a:pt x="3049" y="1821"/>
                  </a:cubicBezTo>
                  <a:close/>
                  <a:moveTo>
                    <a:pt x="10216" y="16862"/>
                  </a:moveTo>
                  <a:cubicBezTo>
                    <a:pt x="10007" y="16414"/>
                    <a:pt x="9990" y="17186"/>
                    <a:pt x="10036" y="17376"/>
                  </a:cubicBezTo>
                  <a:cubicBezTo>
                    <a:pt x="10092" y="17606"/>
                    <a:pt x="10129" y="17705"/>
                    <a:pt x="10318" y="17537"/>
                  </a:cubicBezTo>
                  <a:cubicBezTo>
                    <a:pt x="10499" y="17376"/>
                    <a:pt x="10291" y="17023"/>
                    <a:pt x="10216" y="16863"/>
                  </a:cubicBezTo>
                  <a:cubicBezTo>
                    <a:pt x="10225" y="16883"/>
                    <a:pt x="10244" y="16922"/>
                    <a:pt x="10216" y="16862"/>
                  </a:cubicBezTo>
                  <a:close/>
                  <a:moveTo>
                    <a:pt x="10216" y="16862"/>
                  </a:moveTo>
                  <a:cubicBezTo>
                    <a:pt x="10216" y="16862"/>
                    <a:pt x="10216" y="16862"/>
                    <a:pt x="10216" y="16863"/>
                  </a:cubicBezTo>
                  <a:cubicBezTo>
                    <a:pt x="10211" y="16852"/>
                    <a:pt x="10209" y="16847"/>
                    <a:pt x="10216" y="16862"/>
                  </a:cubicBezTo>
                  <a:close/>
                  <a:moveTo>
                    <a:pt x="17680" y="20444"/>
                  </a:moveTo>
                  <a:cubicBezTo>
                    <a:pt x="17677" y="20432"/>
                    <a:pt x="17678" y="20435"/>
                    <a:pt x="17679" y="20439"/>
                  </a:cubicBezTo>
                  <a:cubicBezTo>
                    <a:pt x="17647" y="20338"/>
                    <a:pt x="17562" y="20187"/>
                    <a:pt x="17562" y="20438"/>
                  </a:cubicBezTo>
                  <a:cubicBezTo>
                    <a:pt x="17562" y="20640"/>
                    <a:pt x="17719" y="20588"/>
                    <a:pt x="17681" y="20445"/>
                  </a:cubicBezTo>
                  <a:cubicBezTo>
                    <a:pt x="17681" y="20446"/>
                    <a:pt x="17681" y="20446"/>
                    <a:pt x="17680" y="20444"/>
                  </a:cubicBezTo>
                  <a:close/>
                  <a:moveTo>
                    <a:pt x="20845" y="19801"/>
                  </a:moveTo>
                  <a:cubicBezTo>
                    <a:pt x="20845" y="19756"/>
                    <a:pt x="20831" y="19752"/>
                    <a:pt x="20720" y="19722"/>
                  </a:cubicBezTo>
                  <a:cubicBezTo>
                    <a:pt x="20484" y="19667"/>
                    <a:pt x="20309" y="19366"/>
                    <a:pt x="20078" y="19540"/>
                  </a:cubicBezTo>
                  <a:lnTo>
                    <a:pt x="20083" y="19581"/>
                  </a:lnTo>
                  <a:lnTo>
                    <a:pt x="20066" y="19592"/>
                  </a:lnTo>
                  <a:cubicBezTo>
                    <a:pt x="20073" y="19603"/>
                    <a:pt x="20078" y="19616"/>
                    <a:pt x="20080" y="19629"/>
                  </a:cubicBezTo>
                  <a:cubicBezTo>
                    <a:pt x="19967" y="19665"/>
                    <a:pt x="19867" y="19933"/>
                    <a:pt x="19784" y="19933"/>
                  </a:cubicBezTo>
                  <a:cubicBezTo>
                    <a:pt x="19806" y="19933"/>
                    <a:pt x="19649" y="19674"/>
                    <a:pt x="19649" y="19726"/>
                  </a:cubicBezTo>
                  <a:cubicBezTo>
                    <a:pt x="19591" y="19599"/>
                    <a:pt x="19738" y="19263"/>
                    <a:pt x="19533" y="19263"/>
                  </a:cubicBezTo>
                  <a:cubicBezTo>
                    <a:pt x="19510" y="19243"/>
                    <a:pt x="19395" y="19210"/>
                    <a:pt x="19371" y="19200"/>
                  </a:cubicBezTo>
                  <a:cubicBezTo>
                    <a:pt x="19228" y="19141"/>
                    <a:pt x="19205" y="19326"/>
                    <a:pt x="19144" y="19326"/>
                  </a:cubicBezTo>
                  <a:cubicBezTo>
                    <a:pt x="19123" y="19314"/>
                    <a:pt x="19057" y="19299"/>
                    <a:pt x="19047" y="19341"/>
                  </a:cubicBezTo>
                  <a:cubicBezTo>
                    <a:pt x="18878" y="19223"/>
                    <a:pt x="19194" y="19742"/>
                    <a:pt x="19275" y="19766"/>
                  </a:cubicBezTo>
                  <a:cubicBezTo>
                    <a:pt x="19141" y="19798"/>
                    <a:pt x="19298" y="20026"/>
                    <a:pt x="19315" y="20115"/>
                  </a:cubicBezTo>
                  <a:cubicBezTo>
                    <a:pt x="19376" y="20426"/>
                    <a:pt x="19468" y="20101"/>
                    <a:pt x="19519" y="20101"/>
                  </a:cubicBezTo>
                  <a:cubicBezTo>
                    <a:pt x="19605" y="20101"/>
                    <a:pt x="19914" y="20363"/>
                    <a:pt x="20018" y="20411"/>
                  </a:cubicBezTo>
                  <a:cubicBezTo>
                    <a:pt x="20127" y="20461"/>
                    <a:pt x="20181" y="20479"/>
                    <a:pt x="20248" y="20607"/>
                  </a:cubicBezTo>
                  <a:cubicBezTo>
                    <a:pt x="20277" y="20661"/>
                    <a:pt x="20274" y="20778"/>
                    <a:pt x="20326" y="20815"/>
                  </a:cubicBezTo>
                  <a:cubicBezTo>
                    <a:pt x="20319" y="20858"/>
                    <a:pt x="20311" y="20886"/>
                    <a:pt x="20321" y="20928"/>
                  </a:cubicBezTo>
                  <a:cubicBezTo>
                    <a:pt x="20186" y="20961"/>
                    <a:pt x="20099" y="21117"/>
                    <a:pt x="20109" y="21286"/>
                  </a:cubicBezTo>
                  <a:cubicBezTo>
                    <a:pt x="20228" y="21294"/>
                    <a:pt x="20372" y="21234"/>
                    <a:pt x="20433" y="21234"/>
                  </a:cubicBezTo>
                  <a:lnTo>
                    <a:pt x="20433" y="21233"/>
                  </a:lnTo>
                  <a:cubicBezTo>
                    <a:pt x="20433" y="21142"/>
                    <a:pt x="20719" y="21510"/>
                    <a:pt x="20736" y="21535"/>
                  </a:cubicBezTo>
                  <a:cubicBezTo>
                    <a:pt x="20771" y="21316"/>
                    <a:pt x="20771" y="21081"/>
                    <a:pt x="20799" y="20857"/>
                  </a:cubicBezTo>
                  <a:lnTo>
                    <a:pt x="20771" y="20809"/>
                  </a:lnTo>
                  <a:cubicBezTo>
                    <a:pt x="20895" y="20557"/>
                    <a:pt x="20831" y="20091"/>
                    <a:pt x="20845" y="19801"/>
                  </a:cubicBezTo>
                  <a:close/>
                  <a:moveTo>
                    <a:pt x="21482" y="3136"/>
                  </a:moveTo>
                  <a:cubicBezTo>
                    <a:pt x="21484" y="3136"/>
                    <a:pt x="21512" y="3136"/>
                    <a:pt x="21512" y="3136"/>
                  </a:cubicBezTo>
                  <a:cubicBezTo>
                    <a:pt x="21524" y="3110"/>
                    <a:pt x="21544" y="3089"/>
                    <a:pt x="21567" y="3075"/>
                  </a:cubicBezTo>
                  <a:cubicBezTo>
                    <a:pt x="21432" y="2793"/>
                    <a:pt x="21025" y="2732"/>
                    <a:pt x="20788" y="2699"/>
                  </a:cubicBezTo>
                  <a:cubicBezTo>
                    <a:pt x="20424" y="2699"/>
                    <a:pt x="20032" y="2429"/>
                    <a:pt x="19669" y="2355"/>
                  </a:cubicBezTo>
                  <a:cubicBezTo>
                    <a:pt x="19252" y="2271"/>
                    <a:pt x="18850" y="2097"/>
                    <a:pt x="18423" y="2086"/>
                  </a:cubicBezTo>
                  <a:cubicBezTo>
                    <a:pt x="18281" y="2082"/>
                    <a:pt x="18025" y="1964"/>
                    <a:pt x="17928" y="2085"/>
                  </a:cubicBezTo>
                  <a:cubicBezTo>
                    <a:pt x="17787" y="1963"/>
                    <a:pt x="17753" y="2111"/>
                    <a:pt x="17640" y="2116"/>
                  </a:cubicBezTo>
                  <a:cubicBezTo>
                    <a:pt x="17589" y="2193"/>
                    <a:pt x="17369" y="2124"/>
                    <a:pt x="17309" y="2114"/>
                  </a:cubicBezTo>
                  <a:cubicBezTo>
                    <a:pt x="17131" y="2085"/>
                    <a:pt x="16946" y="2126"/>
                    <a:pt x="16770" y="2090"/>
                  </a:cubicBezTo>
                  <a:cubicBezTo>
                    <a:pt x="16661" y="2068"/>
                    <a:pt x="16615" y="1921"/>
                    <a:pt x="16498" y="1897"/>
                  </a:cubicBezTo>
                  <a:cubicBezTo>
                    <a:pt x="16256" y="1847"/>
                    <a:pt x="15932" y="1733"/>
                    <a:pt x="15687" y="1852"/>
                  </a:cubicBezTo>
                  <a:cubicBezTo>
                    <a:pt x="15505" y="1940"/>
                    <a:pt x="15223" y="1766"/>
                    <a:pt x="15033" y="1732"/>
                  </a:cubicBezTo>
                  <a:cubicBezTo>
                    <a:pt x="15028" y="1585"/>
                    <a:pt x="14601" y="1491"/>
                    <a:pt x="14524" y="1604"/>
                  </a:cubicBezTo>
                  <a:cubicBezTo>
                    <a:pt x="14389" y="1489"/>
                    <a:pt x="14096" y="1512"/>
                    <a:pt x="13941" y="1503"/>
                  </a:cubicBezTo>
                  <a:lnTo>
                    <a:pt x="13941" y="1502"/>
                  </a:lnTo>
                  <a:cubicBezTo>
                    <a:pt x="13859" y="1397"/>
                    <a:pt x="13713" y="1363"/>
                    <a:pt x="13601" y="1377"/>
                  </a:cubicBezTo>
                  <a:cubicBezTo>
                    <a:pt x="13463" y="1395"/>
                    <a:pt x="13552" y="1500"/>
                    <a:pt x="13642" y="1496"/>
                  </a:cubicBezTo>
                  <a:cubicBezTo>
                    <a:pt x="13538" y="1516"/>
                    <a:pt x="13426" y="1657"/>
                    <a:pt x="13589" y="1732"/>
                  </a:cubicBezTo>
                  <a:cubicBezTo>
                    <a:pt x="13432" y="1749"/>
                    <a:pt x="13289" y="1736"/>
                    <a:pt x="13132" y="1770"/>
                  </a:cubicBezTo>
                  <a:cubicBezTo>
                    <a:pt x="13010" y="1796"/>
                    <a:pt x="12688" y="1530"/>
                    <a:pt x="12823" y="1894"/>
                  </a:cubicBezTo>
                  <a:cubicBezTo>
                    <a:pt x="12699" y="1866"/>
                    <a:pt x="12578" y="1803"/>
                    <a:pt x="12462" y="1744"/>
                  </a:cubicBezTo>
                  <a:lnTo>
                    <a:pt x="12468" y="1739"/>
                  </a:lnTo>
                  <a:lnTo>
                    <a:pt x="12445" y="1651"/>
                  </a:lnTo>
                  <a:cubicBezTo>
                    <a:pt x="12201" y="1356"/>
                    <a:pt x="11570" y="1196"/>
                    <a:pt x="11249" y="1384"/>
                  </a:cubicBezTo>
                  <a:cubicBezTo>
                    <a:pt x="11292" y="1402"/>
                    <a:pt x="11339" y="1419"/>
                    <a:pt x="11379" y="1446"/>
                  </a:cubicBezTo>
                  <a:cubicBezTo>
                    <a:pt x="11235" y="1453"/>
                    <a:pt x="11040" y="1498"/>
                    <a:pt x="10902" y="1435"/>
                  </a:cubicBezTo>
                  <a:cubicBezTo>
                    <a:pt x="10924" y="1410"/>
                    <a:pt x="10943" y="1372"/>
                    <a:pt x="10960" y="1341"/>
                  </a:cubicBezTo>
                  <a:cubicBezTo>
                    <a:pt x="10707" y="1338"/>
                    <a:pt x="10460" y="1329"/>
                    <a:pt x="10209" y="1352"/>
                  </a:cubicBezTo>
                  <a:cubicBezTo>
                    <a:pt x="10151" y="1292"/>
                    <a:pt x="10082" y="1254"/>
                    <a:pt x="10017" y="1207"/>
                  </a:cubicBezTo>
                  <a:cubicBezTo>
                    <a:pt x="10017" y="1207"/>
                    <a:pt x="10014" y="1302"/>
                    <a:pt x="10014" y="1302"/>
                  </a:cubicBezTo>
                  <a:cubicBezTo>
                    <a:pt x="9917" y="1297"/>
                    <a:pt x="9781" y="1215"/>
                    <a:pt x="9686" y="1274"/>
                  </a:cubicBezTo>
                  <a:cubicBezTo>
                    <a:pt x="10299" y="771"/>
                    <a:pt x="9202" y="741"/>
                    <a:pt x="8912" y="764"/>
                  </a:cubicBezTo>
                  <a:cubicBezTo>
                    <a:pt x="8912" y="763"/>
                    <a:pt x="8942" y="682"/>
                    <a:pt x="8942" y="682"/>
                  </a:cubicBezTo>
                  <a:cubicBezTo>
                    <a:pt x="8857" y="692"/>
                    <a:pt x="8774" y="674"/>
                    <a:pt x="8690" y="667"/>
                  </a:cubicBezTo>
                  <a:cubicBezTo>
                    <a:pt x="8692" y="666"/>
                    <a:pt x="8711" y="652"/>
                    <a:pt x="8711" y="652"/>
                  </a:cubicBezTo>
                  <a:lnTo>
                    <a:pt x="8680" y="562"/>
                  </a:lnTo>
                  <a:cubicBezTo>
                    <a:pt x="8568" y="569"/>
                    <a:pt x="8454" y="542"/>
                    <a:pt x="8339" y="545"/>
                  </a:cubicBezTo>
                  <a:cubicBezTo>
                    <a:pt x="8372" y="543"/>
                    <a:pt x="8389" y="524"/>
                    <a:pt x="8390" y="487"/>
                  </a:cubicBezTo>
                  <a:cubicBezTo>
                    <a:pt x="8348" y="373"/>
                    <a:pt x="8029" y="432"/>
                    <a:pt x="7984" y="380"/>
                  </a:cubicBezTo>
                  <a:cubicBezTo>
                    <a:pt x="7880" y="261"/>
                    <a:pt x="7809" y="457"/>
                    <a:pt x="7733" y="455"/>
                  </a:cubicBezTo>
                  <a:cubicBezTo>
                    <a:pt x="7767" y="710"/>
                    <a:pt x="8058" y="574"/>
                    <a:pt x="8203" y="565"/>
                  </a:cubicBezTo>
                  <a:cubicBezTo>
                    <a:pt x="8141" y="586"/>
                    <a:pt x="8043" y="670"/>
                    <a:pt x="8093" y="768"/>
                  </a:cubicBezTo>
                  <a:cubicBezTo>
                    <a:pt x="8012" y="760"/>
                    <a:pt x="7931" y="780"/>
                    <a:pt x="7859" y="828"/>
                  </a:cubicBezTo>
                  <a:lnTo>
                    <a:pt x="7899" y="850"/>
                  </a:lnTo>
                  <a:cubicBezTo>
                    <a:pt x="7761" y="924"/>
                    <a:pt x="7599" y="792"/>
                    <a:pt x="7453" y="841"/>
                  </a:cubicBezTo>
                  <a:cubicBezTo>
                    <a:pt x="7359" y="872"/>
                    <a:pt x="7267" y="899"/>
                    <a:pt x="7171" y="911"/>
                  </a:cubicBezTo>
                  <a:cubicBezTo>
                    <a:pt x="6973" y="936"/>
                    <a:pt x="6832" y="1042"/>
                    <a:pt x="6697" y="1218"/>
                  </a:cubicBezTo>
                  <a:lnTo>
                    <a:pt x="6715" y="1300"/>
                  </a:lnTo>
                  <a:cubicBezTo>
                    <a:pt x="6595" y="1317"/>
                    <a:pt x="5933" y="1282"/>
                    <a:pt x="6309" y="1601"/>
                  </a:cubicBezTo>
                  <a:cubicBezTo>
                    <a:pt x="6139" y="1560"/>
                    <a:pt x="5956" y="1546"/>
                    <a:pt x="5807" y="1683"/>
                  </a:cubicBezTo>
                  <a:cubicBezTo>
                    <a:pt x="5762" y="1559"/>
                    <a:pt x="5703" y="1466"/>
                    <a:pt x="5588" y="1483"/>
                  </a:cubicBezTo>
                  <a:lnTo>
                    <a:pt x="5593" y="1581"/>
                  </a:lnTo>
                  <a:lnTo>
                    <a:pt x="5611" y="1582"/>
                  </a:lnTo>
                  <a:cubicBezTo>
                    <a:pt x="5618" y="1583"/>
                    <a:pt x="5633" y="1606"/>
                    <a:pt x="5635" y="1626"/>
                  </a:cubicBezTo>
                  <a:cubicBezTo>
                    <a:pt x="5565" y="1686"/>
                    <a:pt x="5488" y="1670"/>
                    <a:pt x="5467" y="1800"/>
                  </a:cubicBezTo>
                  <a:cubicBezTo>
                    <a:pt x="5452" y="1798"/>
                    <a:pt x="5437" y="1795"/>
                    <a:pt x="5422" y="1791"/>
                  </a:cubicBezTo>
                  <a:cubicBezTo>
                    <a:pt x="5363" y="1613"/>
                    <a:pt x="5452" y="1463"/>
                    <a:pt x="5208" y="1445"/>
                  </a:cubicBezTo>
                  <a:cubicBezTo>
                    <a:pt x="5135" y="1440"/>
                    <a:pt x="5060" y="1440"/>
                    <a:pt x="4988" y="1440"/>
                  </a:cubicBezTo>
                  <a:cubicBezTo>
                    <a:pt x="4835" y="1440"/>
                    <a:pt x="4896" y="1580"/>
                    <a:pt x="4862" y="1697"/>
                  </a:cubicBezTo>
                  <a:cubicBezTo>
                    <a:pt x="4835" y="1790"/>
                    <a:pt x="4726" y="1733"/>
                    <a:pt x="4708" y="1846"/>
                  </a:cubicBezTo>
                  <a:cubicBezTo>
                    <a:pt x="4689" y="1970"/>
                    <a:pt x="4799" y="1948"/>
                    <a:pt x="4812" y="1996"/>
                  </a:cubicBezTo>
                  <a:cubicBezTo>
                    <a:pt x="4844" y="2077"/>
                    <a:pt x="4824" y="2151"/>
                    <a:pt x="4867" y="2245"/>
                  </a:cubicBezTo>
                  <a:cubicBezTo>
                    <a:pt x="4713" y="2182"/>
                    <a:pt x="4560" y="2145"/>
                    <a:pt x="4400" y="2112"/>
                  </a:cubicBezTo>
                  <a:cubicBezTo>
                    <a:pt x="4221" y="2086"/>
                    <a:pt x="4015" y="1954"/>
                    <a:pt x="3841" y="1954"/>
                  </a:cubicBezTo>
                  <a:cubicBezTo>
                    <a:pt x="3573" y="1954"/>
                    <a:pt x="4110" y="2290"/>
                    <a:pt x="4127" y="2309"/>
                  </a:cubicBezTo>
                  <a:cubicBezTo>
                    <a:pt x="4105" y="2315"/>
                    <a:pt x="4083" y="2320"/>
                    <a:pt x="4060" y="2324"/>
                  </a:cubicBezTo>
                  <a:lnTo>
                    <a:pt x="4065" y="2298"/>
                  </a:lnTo>
                  <a:cubicBezTo>
                    <a:pt x="3852" y="2201"/>
                    <a:pt x="3571" y="2399"/>
                    <a:pt x="3372" y="2425"/>
                  </a:cubicBezTo>
                  <a:cubicBezTo>
                    <a:pt x="3370" y="2381"/>
                    <a:pt x="3421" y="2299"/>
                    <a:pt x="3432" y="2250"/>
                  </a:cubicBezTo>
                  <a:cubicBezTo>
                    <a:pt x="3242" y="2226"/>
                    <a:pt x="3075" y="2344"/>
                    <a:pt x="2898" y="2413"/>
                  </a:cubicBezTo>
                  <a:cubicBezTo>
                    <a:pt x="2804" y="2450"/>
                    <a:pt x="2559" y="2500"/>
                    <a:pt x="2574" y="2674"/>
                  </a:cubicBezTo>
                  <a:cubicBezTo>
                    <a:pt x="2584" y="2801"/>
                    <a:pt x="2315" y="2630"/>
                    <a:pt x="2302" y="2618"/>
                  </a:cubicBezTo>
                  <a:cubicBezTo>
                    <a:pt x="2377" y="2566"/>
                    <a:pt x="2604" y="2549"/>
                    <a:pt x="2395" y="2412"/>
                  </a:cubicBezTo>
                  <a:cubicBezTo>
                    <a:pt x="2245" y="2314"/>
                    <a:pt x="2091" y="2321"/>
                    <a:pt x="1929" y="2318"/>
                  </a:cubicBezTo>
                  <a:cubicBezTo>
                    <a:pt x="1937" y="2433"/>
                    <a:pt x="1993" y="2432"/>
                    <a:pt x="2055" y="2493"/>
                  </a:cubicBezTo>
                  <a:cubicBezTo>
                    <a:pt x="2046" y="2478"/>
                    <a:pt x="2074" y="2893"/>
                    <a:pt x="2169" y="2758"/>
                  </a:cubicBezTo>
                  <a:cubicBezTo>
                    <a:pt x="2163" y="2794"/>
                    <a:pt x="2158" y="2830"/>
                    <a:pt x="2156" y="2867"/>
                  </a:cubicBezTo>
                  <a:cubicBezTo>
                    <a:pt x="1969" y="2739"/>
                    <a:pt x="1862" y="2828"/>
                    <a:pt x="1686" y="2928"/>
                  </a:cubicBezTo>
                  <a:cubicBezTo>
                    <a:pt x="1500" y="3032"/>
                    <a:pt x="1637" y="3097"/>
                    <a:pt x="1707" y="3188"/>
                  </a:cubicBezTo>
                  <a:cubicBezTo>
                    <a:pt x="1680" y="3244"/>
                    <a:pt x="1425" y="3107"/>
                    <a:pt x="1395" y="3091"/>
                  </a:cubicBezTo>
                  <a:cubicBezTo>
                    <a:pt x="1324" y="3053"/>
                    <a:pt x="1217" y="3102"/>
                    <a:pt x="1148" y="3140"/>
                  </a:cubicBezTo>
                  <a:cubicBezTo>
                    <a:pt x="1225" y="3269"/>
                    <a:pt x="1313" y="3308"/>
                    <a:pt x="1425" y="3357"/>
                  </a:cubicBezTo>
                  <a:cubicBezTo>
                    <a:pt x="1277" y="3479"/>
                    <a:pt x="1067" y="3145"/>
                    <a:pt x="988" y="3080"/>
                  </a:cubicBezTo>
                  <a:cubicBezTo>
                    <a:pt x="1015" y="3019"/>
                    <a:pt x="1044" y="2956"/>
                    <a:pt x="990" y="2892"/>
                  </a:cubicBezTo>
                  <a:cubicBezTo>
                    <a:pt x="1164" y="2934"/>
                    <a:pt x="2149" y="3013"/>
                    <a:pt x="1702" y="2525"/>
                  </a:cubicBezTo>
                  <a:cubicBezTo>
                    <a:pt x="1515" y="2321"/>
                    <a:pt x="920" y="2139"/>
                    <a:pt x="679" y="2180"/>
                  </a:cubicBezTo>
                  <a:cubicBezTo>
                    <a:pt x="673" y="2165"/>
                    <a:pt x="662" y="2161"/>
                    <a:pt x="647" y="2169"/>
                  </a:cubicBezTo>
                  <a:cubicBezTo>
                    <a:pt x="682" y="2169"/>
                    <a:pt x="559" y="2063"/>
                    <a:pt x="524" y="2055"/>
                  </a:cubicBezTo>
                  <a:cubicBezTo>
                    <a:pt x="469" y="2042"/>
                    <a:pt x="389" y="2064"/>
                    <a:pt x="328" y="2064"/>
                  </a:cubicBezTo>
                  <a:cubicBezTo>
                    <a:pt x="303" y="2062"/>
                    <a:pt x="285" y="2082"/>
                    <a:pt x="285" y="2118"/>
                  </a:cubicBezTo>
                  <a:cubicBezTo>
                    <a:pt x="266" y="2111"/>
                    <a:pt x="247" y="2104"/>
                    <a:pt x="228" y="2096"/>
                  </a:cubicBezTo>
                  <a:lnTo>
                    <a:pt x="222" y="2118"/>
                  </a:lnTo>
                  <a:lnTo>
                    <a:pt x="216" y="2112"/>
                  </a:lnTo>
                  <a:cubicBezTo>
                    <a:pt x="127" y="2182"/>
                    <a:pt x="72" y="2289"/>
                    <a:pt x="1" y="2385"/>
                  </a:cubicBezTo>
                  <a:cubicBezTo>
                    <a:pt x="38" y="2448"/>
                    <a:pt x="247" y="2553"/>
                    <a:pt x="193" y="2625"/>
                  </a:cubicBezTo>
                  <a:cubicBezTo>
                    <a:pt x="81" y="2777"/>
                    <a:pt x="241" y="2837"/>
                    <a:pt x="293" y="2954"/>
                  </a:cubicBezTo>
                  <a:cubicBezTo>
                    <a:pt x="170" y="3047"/>
                    <a:pt x="319" y="3299"/>
                    <a:pt x="399" y="3343"/>
                  </a:cubicBezTo>
                  <a:cubicBezTo>
                    <a:pt x="293" y="3475"/>
                    <a:pt x="513" y="3547"/>
                    <a:pt x="565" y="3597"/>
                  </a:cubicBezTo>
                  <a:cubicBezTo>
                    <a:pt x="607" y="3637"/>
                    <a:pt x="411" y="3845"/>
                    <a:pt x="390" y="3866"/>
                  </a:cubicBezTo>
                  <a:cubicBezTo>
                    <a:pt x="245" y="4011"/>
                    <a:pt x="119" y="4126"/>
                    <a:pt x="0" y="4306"/>
                  </a:cubicBezTo>
                  <a:cubicBezTo>
                    <a:pt x="85" y="4284"/>
                    <a:pt x="190" y="4172"/>
                    <a:pt x="266" y="4167"/>
                  </a:cubicBezTo>
                  <a:cubicBezTo>
                    <a:pt x="283" y="4197"/>
                    <a:pt x="302" y="4226"/>
                    <a:pt x="323" y="4253"/>
                  </a:cubicBezTo>
                  <a:cubicBezTo>
                    <a:pt x="222" y="4199"/>
                    <a:pt x="162" y="4293"/>
                    <a:pt x="201" y="4411"/>
                  </a:cubicBezTo>
                  <a:cubicBezTo>
                    <a:pt x="162" y="4553"/>
                    <a:pt x="82" y="4589"/>
                    <a:pt x="175" y="4758"/>
                  </a:cubicBezTo>
                  <a:cubicBezTo>
                    <a:pt x="78" y="4850"/>
                    <a:pt x="345" y="5225"/>
                    <a:pt x="406" y="5296"/>
                  </a:cubicBezTo>
                  <a:cubicBezTo>
                    <a:pt x="430" y="5300"/>
                    <a:pt x="451" y="5290"/>
                    <a:pt x="470" y="5265"/>
                  </a:cubicBezTo>
                  <a:cubicBezTo>
                    <a:pt x="470" y="5264"/>
                    <a:pt x="471" y="5244"/>
                    <a:pt x="471" y="5244"/>
                  </a:cubicBezTo>
                  <a:cubicBezTo>
                    <a:pt x="468" y="5227"/>
                    <a:pt x="693" y="5374"/>
                    <a:pt x="723" y="5409"/>
                  </a:cubicBezTo>
                  <a:cubicBezTo>
                    <a:pt x="683" y="5491"/>
                    <a:pt x="819" y="5677"/>
                    <a:pt x="881" y="5677"/>
                  </a:cubicBezTo>
                  <a:cubicBezTo>
                    <a:pt x="881" y="5776"/>
                    <a:pt x="983" y="5725"/>
                    <a:pt x="1012" y="5801"/>
                  </a:cubicBezTo>
                  <a:cubicBezTo>
                    <a:pt x="1013" y="5803"/>
                    <a:pt x="840" y="5849"/>
                    <a:pt x="814" y="5864"/>
                  </a:cubicBezTo>
                  <a:cubicBezTo>
                    <a:pt x="850" y="5933"/>
                    <a:pt x="902" y="6106"/>
                    <a:pt x="948" y="6152"/>
                  </a:cubicBezTo>
                  <a:cubicBezTo>
                    <a:pt x="1062" y="6265"/>
                    <a:pt x="1164" y="6069"/>
                    <a:pt x="1293" y="6203"/>
                  </a:cubicBezTo>
                  <a:cubicBezTo>
                    <a:pt x="1286" y="6211"/>
                    <a:pt x="1265" y="6237"/>
                    <a:pt x="1265" y="6237"/>
                  </a:cubicBezTo>
                  <a:cubicBezTo>
                    <a:pt x="1317" y="6354"/>
                    <a:pt x="1446" y="6350"/>
                    <a:pt x="1481" y="6450"/>
                  </a:cubicBezTo>
                  <a:cubicBezTo>
                    <a:pt x="1563" y="6681"/>
                    <a:pt x="1653" y="6696"/>
                    <a:pt x="1848" y="6592"/>
                  </a:cubicBezTo>
                  <a:cubicBezTo>
                    <a:pt x="1905" y="6655"/>
                    <a:pt x="1926" y="6720"/>
                    <a:pt x="2004" y="6723"/>
                  </a:cubicBezTo>
                  <a:lnTo>
                    <a:pt x="2009" y="6693"/>
                  </a:lnTo>
                  <a:cubicBezTo>
                    <a:pt x="2095" y="6686"/>
                    <a:pt x="2174" y="6765"/>
                    <a:pt x="2257" y="6780"/>
                  </a:cubicBezTo>
                  <a:cubicBezTo>
                    <a:pt x="2237" y="6906"/>
                    <a:pt x="2273" y="6983"/>
                    <a:pt x="2267" y="7093"/>
                  </a:cubicBezTo>
                  <a:cubicBezTo>
                    <a:pt x="2263" y="7128"/>
                    <a:pt x="2226" y="7132"/>
                    <a:pt x="2204" y="7126"/>
                  </a:cubicBezTo>
                  <a:lnTo>
                    <a:pt x="2204" y="7098"/>
                  </a:lnTo>
                  <a:cubicBezTo>
                    <a:pt x="2092" y="7098"/>
                    <a:pt x="1997" y="7275"/>
                    <a:pt x="2085" y="7391"/>
                  </a:cubicBezTo>
                  <a:cubicBezTo>
                    <a:pt x="2053" y="7403"/>
                    <a:pt x="2020" y="7412"/>
                    <a:pt x="1986" y="7420"/>
                  </a:cubicBezTo>
                  <a:cubicBezTo>
                    <a:pt x="1976" y="7486"/>
                    <a:pt x="2003" y="7524"/>
                    <a:pt x="2047" y="7561"/>
                  </a:cubicBezTo>
                  <a:cubicBezTo>
                    <a:pt x="2027" y="7581"/>
                    <a:pt x="2018" y="7606"/>
                    <a:pt x="2021" y="7635"/>
                  </a:cubicBezTo>
                  <a:cubicBezTo>
                    <a:pt x="2021" y="7661"/>
                    <a:pt x="1989" y="7660"/>
                    <a:pt x="1990" y="7711"/>
                  </a:cubicBezTo>
                  <a:cubicBezTo>
                    <a:pt x="1945" y="7720"/>
                    <a:pt x="1898" y="7715"/>
                    <a:pt x="1853" y="7703"/>
                  </a:cubicBezTo>
                  <a:cubicBezTo>
                    <a:pt x="1856" y="7754"/>
                    <a:pt x="1852" y="7802"/>
                    <a:pt x="1841" y="7849"/>
                  </a:cubicBezTo>
                  <a:cubicBezTo>
                    <a:pt x="2028" y="7973"/>
                    <a:pt x="2205" y="8066"/>
                    <a:pt x="2363" y="8238"/>
                  </a:cubicBezTo>
                  <a:cubicBezTo>
                    <a:pt x="2296" y="8346"/>
                    <a:pt x="2888" y="8477"/>
                    <a:pt x="2736" y="8789"/>
                  </a:cubicBezTo>
                  <a:cubicBezTo>
                    <a:pt x="2487" y="8980"/>
                    <a:pt x="2231" y="8785"/>
                    <a:pt x="1999" y="8788"/>
                  </a:cubicBezTo>
                  <a:cubicBezTo>
                    <a:pt x="1930" y="8781"/>
                    <a:pt x="1954" y="8678"/>
                    <a:pt x="1835" y="8708"/>
                  </a:cubicBezTo>
                  <a:cubicBezTo>
                    <a:pt x="1704" y="8534"/>
                    <a:pt x="1349" y="8634"/>
                    <a:pt x="1224" y="8736"/>
                  </a:cubicBezTo>
                  <a:cubicBezTo>
                    <a:pt x="1102" y="8835"/>
                    <a:pt x="682" y="8887"/>
                    <a:pt x="661" y="8607"/>
                  </a:cubicBezTo>
                  <a:cubicBezTo>
                    <a:pt x="631" y="8603"/>
                    <a:pt x="588" y="8600"/>
                    <a:pt x="561" y="8615"/>
                  </a:cubicBezTo>
                  <a:cubicBezTo>
                    <a:pt x="559" y="8612"/>
                    <a:pt x="535" y="8572"/>
                    <a:pt x="535" y="8572"/>
                  </a:cubicBezTo>
                  <a:cubicBezTo>
                    <a:pt x="414" y="8571"/>
                    <a:pt x="318" y="8636"/>
                    <a:pt x="375" y="8778"/>
                  </a:cubicBezTo>
                  <a:cubicBezTo>
                    <a:pt x="343" y="8806"/>
                    <a:pt x="256" y="9007"/>
                    <a:pt x="329" y="9043"/>
                  </a:cubicBezTo>
                  <a:cubicBezTo>
                    <a:pt x="249" y="9165"/>
                    <a:pt x="305" y="9330"/>
                    <a:pt x="421" y="9335"/>
                  </a:cubicBezTo>
                  <a:cubicBezTo>
                    <a:pt x="437" y="9593"/>
                    <a:pt x="540" y="10027"/>
                    <a:pt x="785" y="10022"/>
                  </a:cubicBezTo>
                  <a:cubicBezTo>
                    <a:pt x="850" y="10027"/>
                    <a:pt x="1167" y="10311"/>
                    <a:pt x="1169" y="10017"/>
                  </a:cubicBezTo>
                  <a:cubicBezTo>
                    <a:pt x="1171" y="9906"/>
                    <a:pt x="1447" y="10181"/>
                    <a:pt x="1452" y="10184"/>
                  </a:cubicBezTo>
                  <a:cubicBezTo>
                    <a:pt x="1603" y="10274"/>
                    <a:pt x="1696" y="10029"/>
                    <a:pt x="1800" y="10012"/>
                  </a:cubicBezTo>
                  <a:cubicBezTo>
                    <a:pt x="1854" y="10012"/>
                    <a:pt x="1899" y="10096"/>
                    <a:pt x="1959" y="10058"/>
                  </a:cubicBezTo>
                  <a:cubicBezTo>
                    <a:pt x="1947" y="10128"/>
                    <a:pt x="1993" y="10195"/>
                    <a:pt x="1984" y="10276"/>
                  </a:cubicBezTo>
                  <a:cubicBezTo>
                    <a:pt x="1984" y="10276"/>
                    <a:pt x="2022" y="10292"/>
                    <a:pt x="2025" y="10293"/>
                  </a:cubicBezTo>
                  <a:cubicBezTo>
                    <a:pt x="2030" y="10351"/>
                    <a:pt x="2017" y="10414"/>
                    <a:pt x="2045" y="10467"/>
                  </a:cubicBezTo>
                  <a:cubicBezTo>
                    <a:pt x="1964" y="10561"/>
                    <a:pt x="1951" y="10674"/>
                    <a:pt x="1927" y="10801"/>
                  </a:cubicBezTo>
                  <a:cubicBezTo>
                    <a:pt x="1848" y="10835"/>
                    <a:pt x="1834" y="11184"/>
                    <a:pt x="1763" y="11286"/>
                  </a:cubicBezTo>
                  <a:cubicBezTo>
                    <a:pt x="1769" y="11302"/>
                    <a:pt x="2052" y="12076"/>
                    <a:pt x="1847" y="12076"/>
                  </a:cubicBezTo>
                  <a:cubicBezTo>
                    <a:pt x="1847" y="12076"/>
                    <a:pt x="1847" y="12076"/>
                    <a:pt x="1847" y="12076"/>
                  </a:cubicBezTo>
                  <a:lnTo>
                    <a:pt x="1837" y="12090"/>
                  </a:lnTo>
                  <a:cubicBezTo>
                    <a:pt x="1850" y="12113"/>
                    <a:pt x="1854" y="12139"/>
                    <a:pt x="1849" y="12168"/>
                  </a:cubicBezTo>
                  <a:lnTo>
                    <a:pt x="1968" y="12175"/>
                  </a:lnTo>
                  <a:cubicBezTo>
                    <a:pt x="2045" y="12306"/>
                    <a:pt x="2361" y="12799"/>
                    <a:pt x="2334" y="12928"/>
                  </a:cubicBezTo>
                  <a:cubicBezTo>
                    <a:pt x="2299" y="13089"/>
                    <a:pt x="2510" y="13140"/>
                    <a:pt x="2556" y="13229"/>
                  </a:cubicBezTo>
                  <a:cubicBezTo>
                    <a:pt x="2628" y="13365"/>
                    <a:pt x="2637" y="13466"/>
                    <a:pt x="2665" y="13606"/>
                  </a:cubicBezTo>
                  <a:cubicBezTo>
                    <a:pt x="2622" y="13995"/>
                    <a:pt x="2974" y="14177"/>
                    <a:pt x="3079" y="14465"/>
                  </a:cubicBezTo>
                  <a:cubicBezTo>
                    <a:pt x="3147" y="14644"/>
                    <a:pt x="3352" y="14818"/>
                    <a:pt x="3369" y="15010"/>
                  </a:cubicBezTo>
                  <a:cubicBezTo>
                    <a:pt x="3389" y="15237"/>
                    <a:pt x="3410" y="15717"/>
                    <a:pt x="3527" y="15914"/>
                  </a:cubicBezTo>
                  <a:cubicBezTo>
                    <a:pt x="3685" y="16178"/>
                    <a:pt x="3909" y="15819"/>
                    <a:pt x="4050" y="15819"/>
                  </a:cubicBezTo>
                  <a:cubicBezTo>
                    <a:pt x="4318" y="15819"/>
                    <a:pt x="4521" y="15540"/>
                    <a:pt x="4746" y="15429"/>
                  </a:cubicBezTo>
                  <a:cubicBezTo>
                    <a:pt x="4904" y="15350"/>
                    <a:pt x="5142" y="15358"/>
                    <a:pt x="5113" y="15092"/>
                  </a:cubicBezTo>
                  <a:cubicBezTo>
                    <a:pt x="5108" y="15051"/>
                    <a:pt x="5191" y="15049"/>
                    <a:pt x="5224" y="15056"/>
                  </a:cubicBezTo>
                  <a:cubicBezTo>
                    <a:pt x="5227" y="15026"/>
                    <a:pt x="5232" y="14996"/>
                    <a:pt x="5238" y="14967"/>
                  </a:cubicBezTo>
                  <a:cubicBezTo>
                    <a:pt x="5244" y="14974"/>
                    <a:pt x="5256" y="14987"/>
                    <a:pt x="5262" y="14995"/>
                  </a:cubicBezTo>
                  <a:cubicBezTo>
                    <a:pt x="5385" y="14964"/>
                    <a:pt x="5690" y="14881"/>
                    <a:pt x="5666" y="14697"/>
                  </a:cubicBezTo>
                  <a:cubicBezTo>
                    <a:pt x="5680" y="14778"/>
                    <a:pt x="5943" y="14440"/>
                    <a:pt x="5924" y="14454"/>
                  </a:cubicBezTo>
                  <a:cubicBezTo>
                    <a:pt x="5959" y="14436"/>
                    <a:pt x="6024" y="14445"/>
                    <a:pt x="6061" y="14446"/>
                  </a:cubicBezTo>
                  <a:lnTo>
                    <a:pt x="6064" y="14398"/>
                  </a:lnTo>
                  <a:lnTo>
                    <a:pt x="6088" y="14378"/>
                  </a:lnTo>
                  <a:cubicBezTo>
                    <a:pt x="6071" y="14281"/>
                    <a:pt x="6052" y="14106"/>
                    <a:pt x="6092" y="14014"/>
                  </a:cubicBezTo>
                  <a:cubicBezTo>
                    <a:pt x="6217" y="14121"/>
                    <a:pt x="6399" y="13516"/>
                    <a:pt x="6416" y="13402"/>
                  </a:cubicBezTo>
                  <a:cubicBezTo>
                    <a:pt x="6337" y="13408"/>
                    <a:pt x="6330" y="13381"/>
                    <a:pt x="6268" y="13333"/>
                  </a:cubicBezTo>
                  <a:cubicBezTo>
                    <a:pt x="6116" y="13110"/>
                    <a:pt x="6087" y="13191"/>
                    <a:pt x="5900" y="13054"/>
                  </a:cubicBezTo>
                  <a:cubicBezTo>
                    <a:pt x="5695" y="12901"/>
                    <a:pt x="5769" y="12651"/>
                    <a:pt x="5663" y="12468"/>
                  </a:cubicBezTo>
                  <a:cubicBezTo>
                    <a:pt x="5681" y="12448"/>
                    <a:pt x="5685" y="12420"/>
                    <a:pt x="5677" y="12383"/>
                  </a:cubicBezTo>
                  <a:cubicBezTo>
                    <a:pt x="5773" y="12362"/>
                    <a:pt x="5783" y="12641"/>
                    <a:pt x="5830" y="12702"/>
                  </a:cubicBezTo>
                  <a:cubicBezTo>
                    <a:pt x="5907" y="12800"/>
                    <a:pt x="6096" y="12798"/>
                    <a:pt x="6204" y="12813"/>
                  </a:cubicBezTo>
                  <a:cubicBezTo>
                    <a:pt x="6343" y="12843"/>
                    <a:pt x="6560" y="12984"/>
                    <a:pt x="6684" y="12921"/>
                  </a:cubicBezTo>
                  <a:cubicBezTo>
                    <a:pt x="6904" y="12809"/>
                    <a:pt x="7142" y="12917"/>
                    <a:pt x="7377" y="12831"/>
                  </a:cubicBezTo>
                  <a:cubicBezTo>
                    <a:pt x="7381" y="12857"/>
                    <a:pt x="7392" y="12874"/>
                    <a:pt x="7409" y="12884"/>
                  </a:cubicBezTo>
                  <a:cubicBezTo>
                    <a:pt x="7402" y="12977"/>
                    <a:pt x="7445" y="12999"/>
                    <a:pt x="7507" y="12996"/>
                  </a:cubicBezTo>
                  <a:cubicBezTo>
                    <a:pt x="7525" y="13107"/>
                    <a:pt x="7595" y="13302"/>
                    <a:pt x="7708" y="13243"/>
                  </a:cubicBezTo>
                  <a:cubicBezTo>
                    <a:pt x="7799" y="13358"/>
                    <a:pt x="7948" y="13516"/>
                    <a:pt x="8082" y="13456"/>
                  </a:cubicBezTo>
                  <a:cubicBezTo>
                    <a:pt x="8040" y="13536"/>
                    <a:pt x="7899" y="13395"/>
                    <a:pt x="7863" y="13512"/>
                  </a:cubicBezTo>
                  <a:cubicBezTo>
                    <a:pt x="7838" y="13591"/>
                    <a:pt x="7985" y="13734"/>
                    <a:pt x="8024" y="13785"/>
                  </a:cubicBezTo>
                  <a:cubicBezTo>
                    <a:pt x="8174" y="13978"/>
                    <a:pt x="8328" y="14099"/>
                    <a:pt x="8506" y="13859"/>
                  </a:cubicBezTo>
                  <a:cubicBezTo>
                    <a:pt x="8506" y="13859"/>
                    <a:pt x="8511" y="13822"/>
                    <a:pt x="8511" y="13821"/>
                  </a:cubicBezTo>
                  <a:cubicBezTo>
                    <a:pt x="8597" y="14372"/>
                    <a:pt x="8658" y="15060"/>
                    <a:pt x="8944" y="15536"/>
                  </a:cubicBezTo>
                  <a:cubicBezTo>
                    <a:pt x="9051" y="15713"/>
                    <a:pt x="9457" y="17441"/>
                    <a:pt x="9713" y="17105"/>
                  </a:cubicBezTo>
                  <a:cubicBezTo>
                    <a:pt x="9784" y="17012"/>
                    <a:pt x="9781" y="16935"/>
                    <a:pt x="9870" y="16876"/>
                  </a:cubicBezTo>
                  <a:cubicBezTo>
                    <a:pt x="9961" y="16816"/>
                    <a:pt x="9845" y="16697"/>
                    <a:pt x="9968" y="16619"/>
                  </a:cubicBezTo>
                  <a:cubicBezTo>
                    <a:pt x="9997" y="16525"/>
                    <a:pt x="10045" y="16545"/>
                    <a:pt x="10043" y="16402"/>
                  </a:cubicBezTo>
                  <a:cubicBezTo>
                    <a:pt x="10042" y="16315"/>
                    <a:pt x="9996" y="16229"/>
                    <a:pt x="10027" y="16148"/>
                  </a:cubicBezTo>
                  <a:cubicBezTo>
                    <a:pt x="10149" y="15836"/>
                    <a:pt x="9994" y="15606"/>
                    <a:pt x="10014" y="15300"/>
                  </a:cubicBezTo>
                  <a:cubicBezTo>
                    <a:pt x="10017" y="15254"/>
                    <a:pt x="10218" y="15132"/>
                    <a:pt x="10207" y="15132"/>
                  </a:cubicBezTo>
                  <a:cubicBezTo>
                    <a:pt x="10321" y="15132"/>
                    <a:pt x="10494" y="14748"/>
                    <a:pt x="10602" y="14634"/>
                  </a:cubicBezTo>
                  <a:cubicBezTo>
                    <a:pt x="10691" y="14538"/>
                    <a:pt x="10737" y="14284"/>
                    <a:pt x="10862" y="14259"/>
                  </a:cubicBezTo>
                  <a:cubicBezTo>
                    <a:pt x="10992" y="14233"/>
                    <a:pt x="11028" y="14088"/>
                    <a:pt x="11120" y="13995"/>
                  </a:cubicBezTo>
                  <a:cubicBezTo>
                    <a:pt x="10889" y="13710"/>
                    <a:pt x="11322" y="13817"/>
                    <a:pt x="11401" y="13792"/>
                  </a:cubicBezTo>
                  <a:lnTo>
                    <a:pt x="11405" y="13809"/>
                  </a:lnTo>
                  <a:cubicBezTo>
                    <a:pt x="11513" y="13796"/>
                    <a:pt x="11840" y="13734"/>
                    <a:pt x="11758" y="13509"/>
                  </a:cubicBezTo>
                  <a:cubicBezTo>
                    <a:pt x="11915" y="13567"/>
                    <a:pt x="11804" y="13766"/>
                    <a:pt x="11804" y="13858"/>
                  </a:cubicBezTo>
                  <a:cubicBezTo>
                    <a:pt x="11855" y="13932"/>
                    <a:pt x="11916" y="14007"/>
                    <a:pt x="11963" y="14088"/>
                  </a:cubicBezTo>
                  <a:cubicBezTo>
                    <a:pt x="12025" y="14193"/>
                    <a:pt x="12122" y="14206"/>
                    <a:pt x="12170" y="14271"/>
                  </a:cubicBezTo>
                  <a:cubicBezTo>
                    <a:pt x="12116" y="14362"/>
                    <a:pt x="12121" y="14561"/>
                    <a:pt x="12259" y="14543"/>
                  </a:cubicBezTo>
                  <a:lnTo>
                    <a:pt x="12265" y="14517"/>
                  </a:lnTo>
                  <a:cubicBezTo>
                    <a:pt x="12405" y="14547"/>
                    <a:pt x="12309" y="15318"/>
                    <a:pt x="12423" y="15210"/>
                  </a:cubicBezTo>
                  <a:cubicBezTo>
                    <a:pt x="12495" y="15441"/>
                    <a:pt x="12802" y="15118"/>
                    <a:pt x="12844" y="14997"/>
                  </a:cubicBezTo>
                  <a:cubicBezTo>
                    <a:pt x="12856" y="15037"/>
                    <a:pt x="12878" y="15060"/>
                    <a:pt x="12911" y="15067"/>
                  </a:cubicBezTo>
                  <a:cubicBezTo>
                    <a:pt x="12902" y="15223"/>
                    <a:pt x="13012" y="15781"/>
                    <a:pt x="13143" y="15859"/>
                  </a:cubicBezTo>
                  <a:lnTo>
                    <a:pt x="13144" y="15854"/>
                  </a:lnTo>
                  <a:cubicBezTo>
                    <a:pt x="13197" y="16052"/>
                    <a:pt x="13142" y="16636"/>
                    <a:pt x="13250" y="16730"/>
                  </a:cubicBezTo>
                  <a:cubicBezTo>
                    <a:pt x="13233" y="16829"/>
                    <a:pt x="13157" y="17177"/>
                    <a:pt x="13261" y="17253"/>
                  </a:cubicBezTo>
                  <a:cubicBezTo>
                    <a:pt x="13268" y="17259"/>
                    <a:pt x="13275" y="17264"/>
                    <a:pt x="13282" y="17267"/>
                  </a:cubicBezTo>
                  <a:cubicBezTo>
                    <a:pt x="13318" y="17267"/>
                    <a:pt x="13328" y="17221"/>
                    <a:pt x="13335" y="17183"/>
                  </a:cubicBezTo>
                  <a:cubicBezTo>
                    <a:pt x="13489" y="17447"/>
                    <a:pt x="13664" y="17696"/>
                    <a:pt x="13664" y="18046"/>
                  </a:cubicBezTo>
                  <a:cubicBezTo>
                    <a:pt x="13665" y="18236"/>
                    <a:pt x="13986" y="18792"/>
                    <a:pt x="14143" y="18792"/>
                  </a:cubicBezTo>
                  <a:lnTo>
                    <a:pt x="14108" y="18792"/>
                  </a:lnTo>
                  <a:lnTo>
                    <a:pt x="14340" y="18993"/>
                  </a:lnTo>
                  <a:cubicBezTo>
                    <a:pt x="14381" y="18801"/>
                    <a:pt x="14438" y="18554"/>
                    <a:pt x="14266" y="18407"/>
                  </a:cubicBezTo>
                  <a:cubicBezTo>
                    <a:pt x="14222" y="18370"/>
                    <a:pt x="14205" y="18151"/>
                    <a:pt x="14227" y="18088"/>
                  </a:cubicBezTo>
                  <a:cubicBezTo>
                    <a:pt x="14290" y="17896"/>
                    <a:pt x="14071" y="17539"/>
                    <a:pt x="13928" y="17499"/>
                  </a:cubicBezTo>
                  <a:cubicBezTo>
                    <a:pt x="13881" y="17415"/>
                    <a:pt x="13661" y="17373"/>
                    <a:pt x="13645" y="17259"/>
                  </a:cubicBezTo>
                  <a:cubicBezTo>
                    <a:pt x="13745" y="17168"/>
                    <a:pt x="13574" y="16889"/>
                    <a:pt x="13559" y="16792"/>
                  </a:cubicBezTo>
                  <a:cubicBezTo>
                    <a:pt x="13529" y="16788"/>
                    <a:pt x="13501" y="16791"/>
                    <a:pt x="13472" y="16803"/>
                  </a:cubicBezTo>
                  <a:cubicBezTo>
                    <a:pt x="13429" y="16495"/>
                    <a:pt x="13632" y="16145"/>
                    <a:pt x="13549" y="15846"/>
                  </a:cubicBezTo>
                  <a:cubicBezTo>
                    <a:pt x="13573" y="15845"/>
                    <a:pt x="13595" y="15843"/>
                    <a:pt x="13619" y="15840"/>
                  </a:cubicBezTo>
                  <a:cubicBezTo>
                    <a:pt x="13609" y="16099"/>
                    <a:pt x="13684" y="15951"/>
                    <a:pt x="13779" y="16047"/>
                  </a:cubicBezTo>
                  <a:cubicBezTo>
                    <a:pt x="13864" y="16023"/>
                    <a:pt x="13870" y="16267"/>
                    <a:pt x="13976" y="16189"/>
                  </a:cubicBezTo>
                  <a:cubicBezTo>
                    <a:pt x="14020" y="16272"/>
                    <a:pt x="14042" y="16563"/>
                    <a:pt x="14148" y="16421"/>
                  </a:cubicBezTo>
                  <a:cubicBezTo>
                    <a:pt x="14160" y="16430"/>
                    <a:pt x="14169" y="16479"/>
                    <a:pt x="14172" y="16497"/>
                  </a:cubicBezTo>
                  <a:cubicBezTo>
                    <a:pt x="14248" y="16535"/>
                    <a:pt x="14324" y="16665"/>
                    <a:pt x="14393" y="16675"/>
                  </a:cubicBezTo>
                  <a:cubicBezTo>
                    <a:pt x="14349" y="16802"/>
                    <a:pt x="14378" y="16936"/>
                    <a:pt x="14328" y="17065"/>
                  </a:cubicBezTo>
                  <a:cubicBezTo>
                    <a:pt x="14423" y="17103"/>
                    <a:pt x="14649" y="16942"/>
                    <a:pt x="14681" y="16817"/>
                  </a:cubicBezTo>
                  <a:cubicBezTo>
                    <a:pt x="14747" y="16823"/>
                    <a:pt x="14771" y="16679"/>
                    <a:pt x="14777" y="16616"/>
                  </a:cubicBezTo>
                  <a:lnTo>
                    <a:pt x="14795" y="16636"/>
                  </a:lnTo>
                  <a:cubicBezTo>
                    <a:pt x="14920" y="16540"/>
                    <a:pt x="15138" y="16456"/>
                    <a:pt x="15162" y="16247"/>
                  </a:cubicBezTo>
                  <a:cubicBezTo>
                    <a:pt x="15186" y="16037"/>
                    <a:pt x="15149" y="15872"/>
                    <a:pt x="15136" y="15668"/>
                  </a:cubicBezTo>
                  <a:cubicBezTo>
                    <a:pt x="15108" y="15228"/>
                    <a:pt x="14762" y="15014"/>
                    <a:pt x="14564" y="14711"/>
                  </a:cubicBezTo>
                  <a:cubicBezTo>
                    <a:pt x="14528" y="14587"/>
                    <a:pt x="14270" y="14343"/>
                    <a:pt x="14428" y="14189"/>
                  </a:cubicBezTo>
                  <a:cubicBezTo>
                    <a:pt x="14501" y="14117"/>
                    <a:pt x="14517" y="14012"/>
                    <a:pt x="14591" y="13938"/>
                  </a:cubicBezTo>
                  <a:cubicBezTo>
                    <a:pt x="14638" y="13892"/>
                    <a:pt x="14715" y="13816"/>
                    <a:pt x="14743" y="13760"/>
                  </a:cubicBezTo>
                  <a:cubicBezTo>
                    <a:pt x="14780" y="13785"/>
                    <a:pt x="14880" y="13924"/>
                    <a:pt x="14917" y="13797"/>
                  </a:cubicBezTo>
                  <a:cubicBezTo>
                    <a:pt x="14919" y="13798"/>
                    <a:pt x="14921" y="13800"/>
                    <a:pt x="14924" y="13802"/>
                  </a:cubicBezTo>
                  <a:cubicBezTo>
                    <a:pt x="14874" y="13903"/>
                    <a:pt x="14944" y="14050"/>
                    <a:pt x="15003" y="14121"/>
                  </a:cubicBezTo>
                  <a:cubicBezTo>
                    <a:pt x="14696" y="14139"/>
                    <a:pt x="14934" y="14721"/>
                    <a:pt x="15063" y="14532"/>
                  </a:cubicBezTo>
                  <a:cubicBezTo>
                    <a:pt x="15168" y="14522"/>
                    <a:pt x="15172" y="14273"/>
                    <a:pt x="15207" y="14188"/>
                  </a:cubicBezTo>
                  <a:cubicBezTo>
                    <a:pt x="15207" y="14093"/>
                    <a:pt x="15157" y="14104"/>
                    <a:pt x="15102" y="14115"/>
                  </a:cubicBezTo>
                  <a:cubicBezTo>
                    <a:pt x="15199" y="14030"/>
                    <a:pt x="15118" y="14016"/>
                    <a:pt x="15104" y="13913"/>
                  </a:cubicBezTo>
                  <a:cubicBezTo>
                    <a:pt x="15092" y="13820"/>
                    <a:pt x="15241" y="13850"/>
                    <a:pt x="15281" y="13822"/>
                  </a:cubicBezTo>
                  <a:cubicBezTo>
                    <a:pt x="15359" y="13767"/>
                    <a:pt x="15439" y="13745"/>
                    <a:pt x="15523" y="13688"/>
                  </a:cubicBezTo>
                  <a:cubicBezTo>
                    <a:pt x="15526" y="13681"/>
                    <a:pt x="15528" y="13675"/>
                    <a:pt x="15529" y="13668"/>
                  </a:cubicBezTo>
                  <a:cubicBezTo>
                    <a:pt x="15564" y="13634"/>
                    <a:pt x="15623" y="13651"/>
                    <a:pt x="15631" y="13574"/>
                  </a:cubicBezTo>
                  <a:cubicBezTo>
                    <a:pt x="15690" y="13627"/>
                    <a:pt x="16074" y="13471"/>
                    <a:pt x="16095" y="13390"/>
                  </a:cubicBezTo>
                  <a:cubicBezTo>
                    <a:pt x="16114" y="13308"/>
                    <a:pt x="16263" y="13203"/>
                    <a:pt x="16314" y="13153"/>
                  </a:cubicBezTo>
                  <a:cubicBezTo>
                    <a:pt x="16369" y="13097"/>
                    <a:pt x="16451" y="12820"/>
                    <a:pt x="16493" y="12794"/>
                  </a:cubicBezTo>
                  <a:lnTo>
                    <a:pt x="16510" y="12781"/>
                  </a:lnTo>
                  <a:cubicBezTo>
                    <a:pt x="16523" y="12573"/>
                    <a:pt x="16584" y="12331"/>
                    <a:pt x="16643" y="12135"/>
                  </a:cubicBezTo>
                  <a:cubicBezTo>
                    <a:pt x="16777" y="12226"/>
                    <a:pt x="16741" y="11976"/>
                    <a:pt x="16718" y="11897"/>
                  </a:cubicBezTo>
                  <a:lnTo>
                    <a:pt x="16759" y="11906"/>
                  </a:lnTo>
                  <a:cubicBezTo>
                    <a:pt x="16726" y="11747"/>
                    <a:pt x="16728" y="11491"/>
                    <a:pt x="16531" y="11506"/>
                  </a:cubicBezTo>
                  <a:cubicBezTo>
                    <a:pt x="16589" y="11423"/>
                    <a:pt x="16734" y="11436"/>
                    <a:pt x="16572" y="11272"/>
                  </a:cubicBezTo>
                  <a:lnTo>
                    <a:pt x="16584" y="11278"/>
                  </a:lnTo>
                  <a:cubicBezTo>
                    <a:pt x="16598" y="11049"/>
                    <a:pt x="16383" y="11061"/>
                    <a:pt x="16346" y="10916"/>
                  </a:cubicBezTo>
                  <a:cubicBezTo>
                    <a:pt x="16216" y="10747"/>
                    <a:pt x="16131" y="10449"/>
                    <a:pt x="15922" y="10393"/>
                  </a:cubicBezTo>
                  <a:cubicBezTo>
                    <a:pt x="15951" y="10281"/>
                    <a:pt x="15996" y="10050"/>
                    <a:pt x="16094" y="10009"/>
                  </a:cubicBezTo>
                  <a:cubicBezTo>
                    <a:pt x="16162" y="9981"/>
                    <a:pt x="16172" y="9976"/>
                    <a:pt x="16241" y="9976"/>
                  </a:cubicBezTo>
                  <a:cubicBezTo>
                    <a:pt x="16389" y="9976"/>
                    <a:pt x="16256" y="9717"/>
                    <a:pt x="16138" y="9717"/>
                  </a:cubicBezTo>
                  <a:cubicBezTo>
                    <a:pt x="16041" y="9717"/>
                    <a:pt x="15947" y="9596"/>
                    <a:pt x="15855" y="9645"/>
                  </a:cubicBezTo>
                  <a:cubicBezTo>
                    <a:pt x="15815" y="9666"/>
                    <a:pt x="15657" y="9959"/>
                    <a:pt x="15665" y="9700"/>
                  </a:cubicBezTo>
                  <a:cubicBezTo>
                    <a:pt x="15671" y="9442"/>
                    <a:pt x="15348" y="9696"/>
                    <a:pt x="15343" y="9394"/>
                  </a:cubicBezTo>
                  <a:cubicBezTo>
                    <a:pt x="15385" y="9432"/>
                    <a:pt x="15449" y="9421"/>
                    <a:pt x="15498" y="9408"/>
                  </a:cubicBezTo>
                  <a:cubicBezTo>
                    <a:pt x="15515" y="9403"/>
                    <a:pt x="15696" y="9022"/>
                    <a:pt x="15715" y="8978"/>
                  </a:cubicBezTo>
                  <a:cubicBezTo>
                    <a:pt x="15802" y="8780"/>
                    <a:pt x="15869" y="9340"/>
                    <a:pt x="15873" y="9343"/>
                  </a:cubicBezTo>
                  <a:cubicBezTo>
                    <a:pt x="15724" y="9412"/>
                    <a:pt x="15962" y="9649"/>
                    <a:pt x="16042" y="9398"/>
                  </a:cubicBezTo>
                  <a:cubicBezTo>
                    <a:pt x="16080" y="9281"/>
                    <a:pt x="16134" y="9226"/>
                    <a:pt x="16255" y="9232"/>
                  </a:cubicBezTo>
                  <a:cubicBezTo>
                    <a:pt x="16563" y="9232"/>
                    <a:pt x="16381" y="9707"/>
                    <a:pt x="16600" y="9725"/>
                  </a:cubicBezTo>
                  <a:cubicBezTo>
                    <a:pt x="16602" y="9756"/>
                    <a:pt x="16619" y="9789"/>
                    <a:pt x="16637" y="9811"/>
                  </a:cubicBezTo>
                  <a:cubicBezTo>
                    <a:pt x="16663" y="9798"/>
                    <a:pt x="16698" y="9771"/>
                    <a:pt x="16709" y="9740"/>
                  </a:cubicBezTo>
                  <a:cubicBezTo>
                    <a:pt x="16725" y="9749"/>
                    <a:pt x="16741" y="9758"/>
                    <a:pt x="16757" y="9767"/>
                  </a:cubicBezTo>
                  <a:cubicBezTo>
                    <a:pt x="16769" y="9767"/>
                    <a:pt x="16778" y="9762"/>
                    <a:pt x="16785" y="9756"/>
                  </a:cubicBezTo>
                  <a:cubicBezTo>
                    <a:pt x="16797" y="9780"/>
                    <a:pt x="16820" y="9802"/>
                    <a:pt x="16840" y="9817"/>
                  </a:cubicBezTo>
                  <a:cubicBezTo>
                    <a:pt x="16852" y="9804"/>
                    <a:pt x="16864" y="9788"/>
                    <a:pt x="16873" y="9771"/>
                  </a:cubicBezTo>
                  <a:cubicBezTo>
                    <a:pt x="16891" y="9805"/>
                    <a:pt x="16902" y="9828"/>
                    <a:pt x="16908" y="9843"/>
                  </a:cubicBezTo>
                  <a:cubicBezTo>
                    <a:pt x="16847" y="9895"/>
                    <a:pt x="17004" y="10307"/>
                    <a:pt x="17021" y="10410"/>
                  </a:cubicBezTo>
                  <a:cubicBezTo>
                    <a:pt x="17070" y="10691"/>
                    <a:pt x="17304" y="10518"/>
                    <a:pt x="17449" y="10518"/>
                  </a:cubicBezTo>
                  <a:cubicBezTo>
                    <a:pt x="17808" y="10215"/>
                    <a:pt x="17261" y="9613"/>
                    <a:pt x="17080" y="9402"/>
                  </a:cubicBezTo>
                  <a:lnTo>
                    <a:pt x="17048" y="9438"/>
                  </a:lnTo>
                  <a:cubicBezTo>
                    <a:pt x="16837" y="9231"/>
                    <a:pt x="16887" y="9348"/>
                    <a:pt x="17005" y="9091"/>
                  </a:cubicBezTo>
                  <a:cubicBezTo>
                    <a:pt x="17099" y="8895"/>
                    <a:pt x="16986" y="8839"/>
                    <a:pt x="17044" y="8633"/>
                  </a:cubicBezTo>
                  <a:cubicBezTo>
                    <a:pt x="17065" y="8626"/>
                    <a:pt x="17115" y="8634"/>
                    <a:pt x="17137" y="8636"/>
                  </a:cubicBezTo>
                  <a:cubicBezTo>
                    <a:pt x="17110" y="8586"/>
                    <a:pt x="17077" y="8532"/>
                    <a:pt x="17040" y="8493"/>
                  </a:cubicBezTo>
                  <a:cubicBezTo>
                    <a:pt x="17041" y="8492"/>
                    <a:pt x="17041" y="8490"/>
                    <a:pt x="17042" y="8488"/>
                  </a:cubicBezTo>
                  <a:cubicBezTo>
                    <a:pt x="17064" y="8487"/>
                    <a:pt x="17086" y="8479"/>
                    <a:pt x="17106" y="8468"/>
                  </a:cubicBezTo>
                  <a:cubicBezTo>
                    <a:pt x="17136" y="8432"/>
                    <a:pt x="17150" y="8393"/>
                    <a:pt x="17159" y="8342"/>
                  </a:cubicBezTo>
                  <a:cubicBezTo>
                    <a:pt x="17315" y="8418"/>
                    <a:pt x="17705" y="8619"/>
                    <a:pt x="17671" y="8117"/>
                  </a:cubicBezTo>
                  <a:cubicBezTo>
                    <a:pt x="17658" y="7925"/>
                    <a:pt x="17808" y="7735"/>
                    <a:pt x="17792" y="7535"/>
                  </a:cubicBezTo>
                  <a:cubicBezTo>
                    <a:pt x="17781" y="7389"/>
                    <a:pt x="17861" y="7091"/>
                    <a:pt x="17823" y="6968"/>
                  </a:cubicBezTo>
                  <a:cubicBezTo>
                    <a:pt x="17754" y="6743"/>
                    <a:pt x="17595" y="6575"/>
                    <a:pt x="17533" y="6355"/>
                  </a:cubicBezTo>
                  <a:cubicBezTo>
                    <a:pt x="17482" y="6176"/>
                    <a:pt x="17477" y="6076"/>
                    <a:pt x="17371" y="5930"/>
                  </a:cubicBezTo>
                  <a:cubicBezTo>
                    <a:pt x="17206" y="5696"/>
                    <a:pt x="16964" y="5566"/>
                    <a:pt x="16701" y="5550"/>
                  </a:cubicBezTo>
                  <a:lnTo>
                    <a:pt x="16702" y="5599"/>
                  </a:lnTo>
                  <a:lnTo>
                    <a:pt x="16682" y="5620"/>
                  </a:lnTo>
                  <a:cubicBezTo>
                    <a:pt x="16715" y="5661"/>
                    <a:pt x="16696" y="5689"/>
                    <a:pt x="16705" y="5735"/>
                  </a:cubicBezTo>
                  <a:cubicBezTo>
                    <a:pt x="16705" y="5735"/>
                    <a:pt x="16701" y="5738"/>
                    <a:pt x="16686" y="5738"/>
                  </a:cubicBezTo>
                  <a:cubicBezTo>
                    <a:pt x="16699" y="5604"/>
                    <a:pt x="16597" y="5649"/>
                    <a:pt x="16543" y="5672"/>
                  </a:cubicBezTo>
                  <a:cubicBezTo>
                    <a:pt x="16464" y="5655"/>
                    <a:pt x="16474" y="5478"/>
                    <a:pt x="16362" y="5478"/>
                  </a:cubicBezTo>
                  <a:cubicBezTo>
                    <a:pt x="16292" y="5478"/>
                    <a:pt x="16248" y="5504"/>
                    <a:pt x="16175" y="5453"/>
                  </a:cubicBezTo>
                  <a:cubicBezTo>
                    <a:pt x="16188" y="5307"/>
                    <a:pt x="16331" y="5234"/>
                    <a:pt x="16320" y="5059"/>
                  </a:cubicBezTo>
                  <a:cubicBezTo>
                    <a:pt x="16316" y="4984"/>
                    <a:pt x="16399" y="4871"/>
                    <a:pt x="16438" y="4830"/>
                  </a:cubicBezTo>
                  <a:cubicBezTo>
                    <a:pt x="16438" y="4780"/>
                    <a:pt x="16419" y="4738"/>
                    <a:pt x="16403" y="4694"/>
                  </a:cubicBezTo>
                  <a:cubicBezTo>
                    <a:pt x="16485" y="4410"/>
                    <a:pt x="16622" y="4513"/>
                    <a:pt x="16822" y="4502"/>
                  </a:cubicBezTo>
                  <a:cubicBezTo>
                    <a:pt x="17017" y="4491"/>
                    <a:pt x="17229" y="4512"/>
                    <a:pt x="17432" y="4486"/>
                  </a:cubicBezTo>
                  <a:cubicBezTo>
                    <a:pt x="17432" y="4486"/>
                    <a:pt x="17380" y="4399"/>
                    <a:pt x="17380" y="4399"/>
                  </a:cubicBezTo>
                  <a:cubicBezTo>
                    <a:pt x="17472" y="4395"/>
                    <a:pt x="17591" y="4417"/>
                    <a:pt x="17675" y="4457"/>
                  </a:cubicBezTo>
                  <a:lnTo>
                    <a:pt x="17587" y="4479"/>
                  </a:lnTo>
                  <a:cubicBezTo>
                    <a:pt x="17820" y="4694"/>
                    <a:pt x="18012" y="4482"/>
                    <a:pt x="18255" y="4567"/>
                  </a:cubicBezTo>
                  <a:lnTo>
                    <a:pt x="18310" y="4498"/>
                  </a:lnTo>
                  <a:cubicBezTo>
                    <a:pt x="18234" y="4374"/>
                    <a:pt x="18125" y="4427"/>
                    <a:pt x="18045" y="4339"/>
                  </a:cubicBezTo>
                  <a:cubicBezTo>
                    <a:pt x="18017" y="4297"/>
                    <a:pt x="18066" y="4003"/>
                    <a:pt x="18073" y="3947"/>
                  </a:cubicBezTo>
                  <a:cubicBezTo>
                    <a:pt x="18187" y="3913"/>
                    <a:pt x="18309" y="3913"/>
                    <a:pt x="18421" y="3949"/>
                  </a:cubicBezTo>
                  <a:cubicBezTo>
                    <a:pt x="18458" y="3949"/>
                    <a:pt x="18515" y="4111"/>
                    <a:pt x="18527" y="4157"/>
                  </a:cubicBezTo>
                  <a:cubicBezTo>
                    <a:pt x="18550" y="4152"/>
                    <a:pt x="18576" y="4143"/>
                    <a:pt x="18595" y="4129"/>
                  </a:cubicBezTo>
                  <a:cubicBezTo>
                    <a:pt x="18617" y="4170"/>
                    <a:pt x="18639" y="4210"/>
                    <a:pt x="18664" y="4248"/>
                  </a:cubicBezTo>
                  <a:cubicBezTo>
                    <a:pt x="18693" y="4222"/>
                    <a:pt x="18724" y="4201"/>
                    <a:pt x="18757" y="4186"/>
                  </a:cubicBezTo>
                  <a:cubicBezTo>
                    <a:pt x="18758" y="4038"/>
                    <a:pt x="18825" y="3956"/>
                    <a:pt x="18932" y="4040"/>
                  </a:cubicBezTo>
                  <a:cubicBezTo>
                    <a:pt x="18932" y="4003"/>
                    <a:pt x="18933" y="3962"/>
                    <a:pt x="18927" y="3925"/>
                  </a:cubicBezTo>
                  <a:cubicBezTo>
                    <a:pt x="18949" y="3962"/>
                    <a:pt x="18974" y="4040"/>
                    <a:pt x="19016" y="4044"/>
                  </a:cubicBezTo>
                  <a:cubicBezTo>
                    <a:pt x="19020" y="4065"/>
                    <a:pt x="19027" y="4085"/>
                    <a:pt x="19036" y="4104"/>
                  </a:cubicBezTo>
                  <a:cubicBezTo>
                    <a:pt x="18991" y="4134"/>
                    <a:pt x="18948" y="4163"/>
                    <a:pt x="18913" y="4209"/>
                  </a:cubicBezTo>
                  <a:lnTo>
                    <a:pt x="18933" y="4227"/>
                  </a:lnTo>
                  <a:lnTo>
                    <a:pt x="18922" y="4242"/>
                  </a:lnTo>
                  <a:cubicBezTo>
                    <a:pt x="18933" y="4251"/>
                    <a:pt x="18941" y="4262"/>
                    <a:pt x="18947" y="4276"/>
                  </a:cubicBezTo>
                  <a:cubicBezTo>
                    <a:pt x="18922" y="4461"/>
                    <a:pt x="18945" y="4782"/>
                    <a:pt x="18746" y="4754"/>
                  </a:cubicBezTo>
                  <a:cubicBezTo>
                    <a:pt x="18747" y="4788"/>
                    <a:pt x="18744" y="4821"/>
                    <a:pt x="18739" y="4854"/>
                  </a:cubicBezTo>
                  <a:cubicBezTo>
                    <a:pt x="18836" y="5008"/>
                    <a:pt x="18864" y="5224"/>
                    <a:pt x="18983" y="5396"/>
                  </a:cubicBezTo>
                  <a:cubicBezTo>
                    <a:pt x="19126" y="5602"/>
                    <a:pt x="19308" y="5753"/>
                    <a:pt x="19457" y="5949"/>
                  </a:cubicBezTo>
                  <a:cubicBezTo>
                    <a:pt x="19532" y="6048"/>
                    <a:pt x="19836" y="6469"/>
                    <a:pt x="19960" y="6469"/>
                  </a:cubicBezTo>
                  <a:cubicBezTo>
                    <a:pt x="20212" y="6469"/>
                    <a:pt x="19956" y="6018"/>
                    <a:pt x="19950" y="5979"/>
                  </a:cubicBezTo>
                  <a:cubicBezTo>
                    <a:pt x="19977" y="5936"/>
                    <a:pt x="20168" y="5982"/>
                    <a:pt x="20211" y="5985"/>
                  </a:cubicBezTo>
                  <a:cubicBezTo>
                    <a:pt x="20174" y="5942"/>
                    <a:pt x="19926" y="5707"/>
                    <a:pt x="19968" y="5649"/>
                  </a:cubicBezTo>
                  <a:cubicBezTo>
                    <a:pt x="19982" y="5630"/>
                    <a:pt x="20101" y="5654"/>
                    <a:pt x="20126" y="5664"/>
                  </a:cubicBezTo>
                  <a:cubicBezTo>
                    <a:pt x="20192" y="5412"/>
                    <a:pt x="19863" y="5420"/>
                    <a:pt x="19903" y="5247"/>
                  </a:cubicBezTo>
                  <a:cubicBezTo>
                    <a:pt x="19934" y="5260"/>
                    <a:pt x="19968" y="5294"/>
                    <a:pt x="19997" y="5315"/>
                  </a:cubicBezTo>
                  <a:cubicBezTo>
                    <a:pt x="20147" y="5117"/>
                    <a:pt x="19645" y="4785"/>
                    <a:pt x="19523" y="4756"/>
                  </a:cubicBezTo>
                  <a:cubicBezTo>
                    <a:pt x="19467" y="4748"/>
                    <a:pt x="19432" y="4643"/>
                    <a:pt x="19443" y="4586"/>
                  </a:cubicBezTo>
                  <a:cubicBezTo>
                    <a:pt x="19470" y="4445"/>
                    <a:pt x="19324" y="4420"/>
                    <a:pt x="19334" y="4366"/>
                  </a:cubicBezTo>
                  <a:cubicBezTo>
                    <a:pt x="19351" y="4272"/>
                    <a:pt x="19470" y="4429"/>
                    <a:pt x="19504" y="4429"/>
                  </a:cubicBezTo>
                  <a:cubicBezTo>
                    <a:pt x="19583" y="4429"/>
                    <a:pt x="19522" y="4292"/>
                    <a:pt x="19560" y="4279"/>
                  </a:cubicBezTo>
                  <a:cubicBezTo>
                    <a:pt x="19779" y="4468"/>
                    <a:pt x="19644" y="4227"/>
                    <a:pt x="19830" y="4227"/>
                  </a:cubicBezTo>
                  <a:cubicBezTo>
                    <a:pt x="19974" y="4180"/>
                    <a:pt x="20153" y="4358"/>
                    <a:pt x="20275" y="4424"/>
                  </a:cubicBezTo>
                  <a:cubicBezTo>
                    <a:pt x="20286" y="4362"/>
                    <a:pt x="20280" y="4286"/>
                    <a:pt x="20244" y="4238"/>
                  </a:cubicBezTo>
                  <a:cubicBezTo>
                    <a:pt x="20487" y="4009"/>
                    <a:pt x="20524" y="3674"/>
                    <a:pt x="20914" y="3862"/>
                  </a:cubicBezTo>
                  <a:cubicBezTo>
                    <a:pt x="20928" y="3840"/>
                    <a:pt x="20946" y="3835"/>
                    <a:pt x="20968" y="3843"/>
                  </a:cubicBezTo>
                  <a:cubicBezTo>
                    <a:pt x="20980" y="3602"/>
                    <a:pt x="20494" y="3359"/>
                    <a:pt x="20326" y="3322"/>
                  </a:cubicBezTo>
                  <a:cubicBezTo>
                    <a:pt x="20400" y="3299"/>
                    <a:pt x="20509" y="3221"/>
                    <a:pt x="20442" y="3106"/>
                  </a:cubicBezTo>
                  <a:cubicBezTo>
                    <a:pt x="20615" y="3209"/>
                    <a:pt x="20796" y="3130"/>
                    <a:pt x="20975" y="3259"/>
                  </a:cubicBezTo>
                  <a:cubicBezTo>
                    <a:pt x="21043" y="3307"/>
                    <a:pt x="21600" y="3507"/>
                    <a:pt x="21591" y="3334"/>
                  </a:cubicBezTo>
                  <a:cubicBezTo>
                    <a:pt x="21518" y="3261"/>
                    <a:pt x="21537" y="3195"/>
                    <a:pt x="21482" y="3136"/>
                  </a:cubicBezTo>
                  <a:close/>
                  <a:moveTo>
                    <a:pt x="16994" y="18909"/>
                  </a:moveTo>
                  <a:cubicBezTo>
                    <a:pt x="16992" y="18916"/>
                    <a:pt x="16986" y="18936"/>
                    <a:pt x="16994" y="18908"/>
                  </a:cubicBezTo>
                  <a:cubicBezTo>
                    <a:pt x="16995" y="18905"/>
                    <a:pt x="16995" y="18906"/>
                    <a:pt x="16994" y="18908"/>
                  </a:cubicBezTo>
                  <a:cubicBezTo>
                    <a:pt x="17025" y="18802"/>
                    <a:pt x="16849" y="18703"/>
                    <a:pt x="16797" y="18645"/>
                  </a:cubicBezTo>
                  <a:cubicBezTo>
                    <a:pt x="16910" y="18509"/>
                    <a:pt x="16724" y="18432"/>
                    <a:pt x="16738" y="18304"/>
                  </a:cubicBezTo>
                  <a:lnTo>
                    <a:pt x="16754" y="18340"/>
                  </a:lnTo>
                  <a:lnTo>
                    <a:pt x="16768" y="18257"/>
                  </a:lnTo>
                  <a:lnTo>
                    <a:pt x="16776" y="18259"/>
                  </a:lnTo>
                  <a:cubicBezTo>
                    <a:pt x="16763" y="18110"/>
                    <a:pt x="16888" y="18117"/>
                    <a:pt x="16947" y="18016"/>
                  </a:cubicBezTo>
                  <a:cubicBezTo>
                    <a:pt x="16932" y="18006"/>
                    <a:pt x="16894" y="17954"/>
                    <a:pt x="16878" y="17954"/>
                  </a:cubicBezTo>
                  <a:cubicBezTo>
                    <a:pt x="17187" y="17954"/>
                    <a:pt x="16910" y="17614"/>
                    <a:pt x="16748" y="17594"/>
                  </a:cubicBezTo>
                  <a:cubicBezTo>
                    <a:pt x="16760" y="17529"/>
                    <a:pt x="16681" y="17426"/>
                    <a:pt x="16659" y="17362"/>
                  </a:cubicBezTo>
                  <a:cubicBezTo>
                    <a:pt x="16473" y="17255"/>
                    <a:pt x="16458" y="17581"/>
                    <a:pt x="16392" y="17697"/>
                  </a:cubicBezTo>
                  <a:lnTo>
                    <a:pt x="16408" y="17712"/>
                  </a:lnTo>
                  <a:cubicBezTo>
                    <a:pt x="16350" y="17704"/>
                    <a:pt x="16222" y="17768"/>
                    <a:pt x="16295" y="17866"/>
                  </a:cubicBezTo>
                  <a:cubicBezTo>
                    <a:pt x="16216" y="17940"/>
                    <a:pt x="16061" y="17932"/>
                    <a:pt x="16023" y="18049"/>
                  </a:cubicBezTo>
                  <a:cubicBezTo>
                    <a:pt x="15957" y="18251"/>
                    <a:pt x="15876" y="18304"/>
                    <a:pt x="15732" y="18363"/>
                  </a:cubicBezTo>
                  <a:cubicBezTo>
                    <a:pt x="15609" y="18415"/>
                    <a:pt x="15571" y="18696"/>
                    <a:pt x="15535" y="18708"/>
                  </a:cubicBezTo>
                  <a:cubicBezTo>
                    <a:pt x="15508" y="18708"/>
                    <a:pt x="15366" y="18659"/>
                    <a:pt x="15367" y="18626"/>
                  </a:cubicBezTo>
                  <a:lnTo>
                    <a:pt x="15369" y="18534"/>
                  </a:lnTo>
                  <a:lnTo>
                    <a:pt x="15311" y="18575"/>
                  </a:lnTo>
                  <a:lnTo>
                    <a:pt x="15306" y="18562"/>
                  </a:lnTo>
                  <a:cubicBezTo>
                    <a:pt x="15117" y="18677"/>
                    <a:pt x="15108" y="18934"/>
                    <a:pt x="15200" y="19136"/>
                  </a:cubicBezTo>
                  <a:cubicBezTo>
                    <a:pt x="15161" y="19181"/>
                    <a:pt x="15164" y="19258"/>
                    <a:pt x="15203" y="19303"/>
                  </a:cubicBezTo>
                  <a:cubicBezTo>
                    <a:pt x="15195" y="19335"/>
                    <a:pt x="15210" y="19374"/>
                    <a:pt x="15235" y="19385"/>
                  </a:cubicBezTo>
                  <a:cubicBezTo>
                    <a:pt x="15225" y="19424"/>
                    <a:pt x="15232" y="19455"/>
                    <a:pt x="15254" y="19479"/>
                  </a:cubicBezTo>
                  <a:cubicBezTo>
                    <a:pt x="15285" y="19481"/>
                    <a:pt x="15311" y="19464"/>
                    <a:pt x="15340" y="19452"/>
                  </a:cubicBezTo>
                  <a:cubicBezTo>
                    <a:pt x="15350" y="19468"/>
                    <a:pt x="15353" y="19488"/>
                    <a:pt x="15347" y="19511"/>
                  </a:cubicBezTo>
                  <a:cubicBezTo>
                    <a:pt x="15325" y="19540"/>
                    <a:pt x="15350" y="19890"/>
                    <a:pt x="15399" y="19920"/>
                  </a:cubicBezTo>
                  <a:cubicBezTo>
                    <a:pt x="15473" y="19966"/>
                    <a:pt x="15568" y="19928"/>
                    <a:pt x="15643" y="19918"/>
                  </a:cubicBezTo>
                  <a:cubicBezTo>
                    <a:pt x="15630" y="20115"/>
                    <a:pt x="15842" y="20079"/>
                    <a:pt x="15913" y="19951"/>
                  </a:cubicBezTo>
                  <a:cubicBezTo>
                    <a:pt x="15943" y="20003"/>
                    <a:pt x="16038" y="20088"/>
                    <a:pt x="16085" y="20029"/>
                  </a:cubicBezTo>
                  <a:cubicBezTo>
                    <a:pt x="16181" y="20173"/>
                    <a:pt x="16201" y="20238"/>
                    <a:pt x="16389" y="20115"/>
                  </a:cubicBezTo>
                  <a:cubicBezTo>
                    <a:pt x="16410" y="20270"/>
                    <a:pt x="16541" y="20049"/>
                    <a:pt x="16499" y="19901"/>
                  </a:cubicBezTo>
                  <a:cubicBezTo>
                    <a:pt x="16526" y="19881"/>
                    <a:pt x="16539" y="19851"/>
                    <a:pt x="16538" y="19809"/>
                  </a:cubicBezTo>
                  <a:lnTo>
                    <a:pt x="16562" y="19798"/>
                  </a:lnTo>
                  <a:cubicBezTo>
                    <a:pt x="16568" y="19733"/>
                    <a:pt x="16573" y="19601"/>
                    <a:pt x="16540" y="19554"/>
                  </a:cubicBezTo>
                  <a:cubicBezTo>
                    <a:pt x="16562" y="19523"/>
                    <a:pt x="16574" y="19505"/>
                    <a:pt x="16597" y="19520"/>
                  </a:cubicBezTo>
                  <a:cubicBezTo>
                    <a:pt x="16644" y="19442"/>
                    <a:pt x="16806" y="19309"/>
                    <a:pt x="16741" y="19205"/>
                  </a:cubicBezTo>
                  <a:cubicBezTo>
                    <a:pt x="16704" y="19144"/>
                    <a:pt x="16767" y="18984"/>
                    <a:pt x="16806" y="18955"/>
                  </a:cubicBezTo>
                  <a:cubicBezTo>
                    <a:pt x="16858" y="18955"/>
                    <a:pt x="16966" y="19000"/>
                    <a:pt x="16994" y="18909"/>
                  </a:cubicBezTo>
                  <a:close/>
                  <a:moveTo>
                    <a:pt x="17082" y="15769"/>
                  </a:moveTo>
                  <a:cubicBezTo>
                    <a:pt x="17065" y="15769"/>
                    <a:pt x="17051" y="15769"/>
                    <a:pt x="17082" y="15769"/>
                  </a:cubicBezTo>
                  <a:cubicBezTo>
                    <a:pt x="17137" y="15769"/>
                    <a:pt x="17106" y="15769"/>
                    <a:pt x="17083" y="15769"/>
                  </a:cubicBezTo>
                  <a:cubicBezTo>
                    <a:pt x="17275" y="15768"/>
                    <a:pt x="17243" y="16089"/>
                    <a:pt x="17193" y="16059"/>
                  </a:cubicBezTo>
                  <a:cubicBezTo>
                    <a:pt x="17151" y="16034"/>
                    <a:pt x="17029" y="15770"/>
                    <a:pt x="17082" y="15769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</p:grpSp>
      <p:sp>
        <p:nvSpPr>
          <p:cNvPr id="18" name="United States">
            <a:extLst>
              <a:ext uri="{FF2B5EF4-FFF2-40B4-BE49-F238E27FC236}">
                <a16:creationId xmlns:a16="http://schemas.microsoft.com/office/drawing/2014/main" id="{F1319B71-C3BB-A04C-9009-CD38D06A6357}"/>
              </a:ext>
            </a:extLst>
          </p:cNvPr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700"/>
              <a:t>World</a:t>
            </a:r>
            <a:endParaRPr sz="270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* Copy from master slide to normal slide to edit"/>
          <p:cNvSpPr txBox="1"/>
          <p:nvPr/>
        </p:nvSpPr>
        <p:spPr>
          <a:xfrm>
            <a:off x="7344321" y="5659317"/>
            <a:ext cx="4157118" cy="446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1100" dirty="0"/>
              <a:t>* Copy from master slide to normal slide to edit</a:t>
            </a:r>
          </a:p>
        </p:txBody>
      </p:sp>
      <p:sp>
        <p:nvSpPr>
          <p:cNvPr id="3019" name="United States"/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00"/>
              <a:t>United States</a:t>
            </a:r>
          </a:p>
        </p:txBody>
      </p:sp>
      <p:grpSp>
        <p:nvGrpSpPr>
          <p:cNvPr id="3088" name="Group"/>
          <p:cNvGrpSpPr/>
          <p:nvPr/>
        </p:nvGrpSpPr>
        <p:grpSpPr>
          <a:xfrm>
            <a:off x="888149" y="1340674"/>
            <a:ext cx="8212935" cy="4186854"/>
            <a:chOff x="0" y="0"/>
            <a:chExt cx="16425868" cy="8373705"/>
          </a:xfrm>
        </p:grpSpPr>
        <p:sp>
          <p:nvSpPr>
            <p:cNvPr id="3020" name="Shape"/>
            <p:cNvSpPr/>
            <p:nvPr/>
          </p:nvSpPr>
          <p:spPr>
            <a:xfrm rot="21163817">
              <a:off x="6980133" y="2638331"/>
              <a:ext cx="1617355" cy="101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17899" y="0"/>
                  </a:moveTo>
                  <a:cubicBezTo>
                    <a:pt x="17832" y="347"/>
                    <a:pt x="18227" y="448"/>
                    <a:pt x="18160" y="794"/>
                  </a:cubicBezTo>
                  <a:cubicBezTo>
                    <a:pt x="18239" y="1174"/>
                    <a:pt x="18321" y="1553"/>
                    <a:pt x="18400" y="1935"/>
                  </a:cubicBezTo>
                  <a:cubicBezTo>
                    <a:pt x="18365" y="2147"/>
                    <a:pt x="18329" y="2366"/>
                    <a:pt x="18294" y="2580"/>
                  </a:cubicBezTo>
                  <a:cubicBezTo>
                    <a:pt x="18151" y="3072"/>
                    <a:pt x="18006" y="3567"/>
                    <a:pt x="17863" y="4057"/>
                  </a:cubicBezTo>
                  <a:lnTo>
                    <a:pt x="18100" y="4620"/>
                  </a:lnTo>
                  <a:cubicBezTo>
                    <a:pt x="18126" y="4845"/>
                    <a:pt x="18150" y="5070"/>
                    <a:pt x="18176" y="5299"/>
                  </a:cubicBezTo>
                  <a:lnTo>
                    <a:pt x="19036" y="6419"/>
                  </a:lnTo>
                  <a:lnTo>
                    <a:pt x="20059" y="7126"/>
                  </a:lnTo>
                  <a:cubicBezTo>
                    <a:pt x="20133" y="7564"/>
                    <a:pt x="20208" y="8005"/>
                    <a:pt x="20281" y="8445"/>
                  </a:cubicBezTo>
                  <a:cubicBezTo>
                    <a:pt x="20411" y="8704"/>
                    <a:pt x="20539" y="8968"/>
                    <a:pt x="20669" y="9228"/>
                  </a:cubicBezTo>
                  <a:lnTo>
                    <a:pt x="20983" y="9793"/>
                  </a:lnTo>
                  <a:cubicBezTo>
                    <a:pt x="21062" y="10351"/>
                    <a:pt x="21520" y="10988"/>
                    <a:pt x="21600" y="11550"/>
                  </a:cubicBezTo>
                  <a:lnTo>
                    <a:pt x="21063" y="12784"/>
                  </a:lnTo>
                  <a:lnTo>
                    <a:pt x="20527" y="14042"/>
                  </a:lnTo>
                  <a:cubicBezTo>
                    <a:pt x="20527" y="14042"/>
                    <a:pt x="20166" y="14477"/>
                    <a:pt x="19859" y="14808"/>
                  </a:cubicBezTo>
                  <a:cubicBezTo>
                    <a:pt x="19546" y="15141"/>
                    <a:pt x="19144" y="14521"/>
                    <a:pt x="18900" y="14479"/>
                  </a:cubicBezTo>
                  <a:cubicBezTo>
                    <a:pt x="18658" y="14438"/>
                    <a:pt x="18433" y="14185"/>
                    <a:pt x="18402" y="14554"/>
                  </a:cubicBezTo>
                  <a:cubicBezTo>
                    <a:pt x="18371" y="14923"/>
                    <a:pt x="18874" y="15965"/>
                    <a:pt x="18717" y="16694"/>
                  </a:cubicBezTo>
                  <a:cubicBezTo>
                    <a:pt x="18560" y="17423"/>
                    <a:pt x="17759" y="18409"/>
                    <a:pt x="17462" y="18933"/>
                  </a:cubicBezTo>
                  <a:cubicBezTo>
                    <a:pt x="17164" y="19456"/>
                    <a:pt x="17563" y="21061"/>
                    <a:pt x="17309" y="21246"/>
                  </a:cubicBezTo>
                  <a:cubicBezTo>
                    <a:pt x="17055" y="21431"/>
                    <a:pt x="17692" y="20930"/>
                    <a:pt x="15934" y="20044"/>
                  </a:cubicBezTo>
                  <a:cubicBezTo>
                    <a:pt x="13404" y="19952"/>
                    <a:pt x="9723" y="19878"/>
                    <a:pt x="6616" y="19797"/>
                  </a:cubicBezTo>
                  <a:cubicBezTo>
                    <a:pt x="4400" y="19718"/>
                    <a:pt x="3331" y="19740"/>
                    <a:pt x="2631" y="19561"/>
                  </a:cubicBezTo>
                  <a:cubicBezTo>
                    <a:pt x="2558" y="19282"/>
                    <a:pt x="2483" y="19002"/>
                    <a:pt x="2411" y="18727"/>
                  </a:cubicBezTo>
                  <a:cubicBezTo>
                    <a:pt x="2438" y="18501"/>
                    <a:pt x="2434" y="17935"/>
                    <a:pt x="2461" y="17709"/>
                  </a:cubicBezTo>
                  <a:cubicBezTo>
                    <a:pt x="2407" y="17373"/>
                    <a:pt x="2559" y="17250"/>
                    <a:pt x="2505" y="16913"/>
                  </a:cubicBezTo>
                  <a:cubicBezTo>
                    <a:pt x="2400" y="16499"/>
                    <a:pt x="2775" y="16357"/>
                    <a:pt x="2670" y="15941"/>
                  </a:cubicBezTo>
                  <a:cubicBezTo>
                    <a:pt x="2619" y="15646"/>
                    <a:pt x="2565" y="15345"/>
                    <a:pt x="2513" y="15050"/>
                  </a:cubicBezTo>
                  <a:cubicBezTo>
                    <a:pt x="2513" y="15050"/>
                    <a:pt x="2563" y="14498"/>
                    <a:pt x="2252" y="14161"/>
                  </a:cubicBezTo>
                  <a:cubicBezTo>
                    <a:pt x="1944" y="13824"/>
                    <a:pt x="2273" y="13367"/>
                    <a:pt x="2273" y="13367"/>
                  </a:cubicBezTo>
                  <a:lnTo>
                    <a:pt x="2273" y="13147"/>
                  </a:lnTo>
                  <a:cubicBezTo>
                    <a:pt x="2234" y="12773"/>
                    <a:pt x="1924" y="12045"/>
                    <a:pt x="1793" y="11409"/>
                  </a:cubicBezTo>
                  <a:cubicBezTo>
                    <a:pt x="1479" y="10625"/>
                    <a:pt x="1647" y="9894"/>
                    <a:pt x="1487" y="9331"/>
                  </a:cubicBezTo>
                  <a:cubicBezTo>
                    <a:pt x="1330" y="8772"/>
                    <a:pt x="1159" y="8035"/>
                    <a:pt x="1159" y="8035"/>
                  </a:cubicBezTo>
                  <a:cubicBezTo>
                    <a:pt x="1143" y="7706"/>
                    <a:pt x="1125" y="7375"/>
                    <a:pt x="1109" y="7044"/>
                  </a:cubicBezTo>
                  <a:lnTo>
                    <a:pt x="0" y="5294"/>
                  </a:lnTo>
                  <a:lnTo>
                    <a:pt x="1008" y="4065"/>
                  </a:lnTo>
                  <a:lnTo>
                    <a:pt x="1002" y="1825"/>
                  </a:lnTo>
                  <a:cubicBezTo>
                    <a:pt x="1039" y="1506"/>
                    <a:pt x="1465" y="486"/>
                    <a:pt x="1502" y="165"/>
                  </a:cubicBezTo>
                  <a:cubicBezTo>
                    <a:pt x="1580" y="-169"/>
                    <a:pt x="10038" y="629"/>
                    <a:pt x="10116" y="292"/>
                  </a:cubicBezTo>
                  <a:lnTo>
                    <a:pt x="17899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1" name="6"/>
            <p:cNvSpPr/>
            <p:nvPr/>
          </p:nvSpPr>
          <p:spPr>
            <a:xfrm>
              <a:off x="1925090" y="662400"/>
              <a:ext cx="1573339" cy="242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1" y="0"/>
                  </a:moveTo>
                  <a:lnTo>
                    <a:pt x="3327" y="8137"/>
                  </a:lnTo>
                  <a:lnTo>
                    <a:pt x="3786" y="8425"/>
                  </a:lnTo>
                  <a:lnTo>
                    <a:pt x="4130" y="8785"/>
                  </a:lnTo>
                  <a:lnTo>
                    <a:pt x="4130" y="9937"/>
                  </a:lnTo>
                  <a:lnTo>
                    <a:pt x="2983" y="10369"/>
                  </a:lnTo>
                  <a:lnTo>
                    <a:pt x="2524" y="11737"/>
                  </a:lnTo>
                  <a:lnTo>
                    <a:pt x="1377" y="12097"/>
                  </a:lnTo>
                  <a:lnTo>
                    <a:pt x="1262" y="13034"/>
                  </a:lnTo>
                  <a:lnTo>
                    <a:pt x="1377" y="13322"/>
                  </a:lnTo>
                  <a:lnTo>
                    <a:pt x="1721" y="13250"/>
                  </a:lnTo>
                  <a:lnTo>
                    <a:pt x="1950" y="13610"/>
                  </a:lnTo>
                  <a:lnTo>
                    <a:pt x="1033" y="14762"/>
                  </a:lnTo>
                  <a:lnTo>
                    <a:pt x="0" y="19154"/>
                  </a:lnTo>
                  <a:lnTo>
                    <a:pt x="20119" y="21600"/>
                  </a:lnTo>
                  <a:lnTo>
                    <a:pt x="21600" y="14365"/>
                  </a:lnTo>
                  <a:cubicBezTo>
                    <a:pt x="21174" y="14199"/>
                    <a:pt x="21084" y="13857"/>
                    <a:pt x="20658" y="13691"/>
                  </a:cubicBezTo>
                  <a:lnTo>
                    <a:pt x="20077" y="13826"/>
                  </a:lnTo>
                  <a:lnTo>
                    <a:pt x="19388" y="14258"/>
                  </a:lnTo>
                  <a:lnTo>
                    <a:pt x="18471" y="14402"/>
                  </a:lnTo>
                  <a:lnTo>
                    <a:pt x="17667" y="14114"/>
                  </a:lnTo>
                  <a:lnTo>
                    <a:pt x="15717" y="14330"/>
                  </a:lnTo>
                  <a:lnTo>
                    <a:pt x="14340" y="13538"/>
                  </a:lnTo>
                  <a:lnTo>
                    <a:pt x="13767" y="13178"/>
                  </a:lnTo>
                  <a:lnTo>
                    <a:pt x="13882" y="12457"/>
                  </a:lnTo>
                  <a:lnTo>
                    <a:pt x="13308" y="11737"/>
                  </a:lnTo>
                  <a:lnTo>
                    <a:pt x="13308" y="11305"/>
                  </a:lnTo>
                  <a:lnTo>
                    <a:pt x="12849" y="10369"/>
                  </a:lnTo>
                  <a:lnTo>
                    <a:pt x="11013" y="10441"/>
                  </a:lnTo>
                  <a:lnTo>
                    <a:pt x="10899" y="9793"/>
                  </a:lnTo>
                  <a:lnTo>
                    <a:pt x="11587" y="9577"/>
                  </a:lnTo>
                  <a:lnTo>
                    <a:pt x="11358" y="8713"/>
                  </a:lnTo>
                  <a:lnTo>
                    <a:pt x="11931" y="7561"/>
                  </a:lnTo>
                  <a:lnTo>
                    <a:pt x="10096" y="6409"/>
                  </a:lnTo>
                  <a:lnTo>
                    <a:pt x="9063" y="5401"/>
                  </a:lnTo>
                  <a:lnTo>
                    <a:pt x="8375" y="4825"/>
                  </a:lnTo>
                  <a:lnTo>
                    <a:pt x="8375" y="3240"/>
                  </a:lnTo>
                  <a:lnTo>
                    <a:pt x="8260" y="2664"/>
                  </a:lnTo>
                  <a:lnTo>
                    <a:pt x="8719" y="1512"/>
                  </a:lnTo>
                  <a:lnTo>
                    <a:pt x="9161" y="434"/>
                  </a:lnTo>
                  <a:lnTo>
                    <a:pt x="5621" y="0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r>
                <a:rPr sz="1100" b="0" dirty="0">
                  <a:latin typeface="Aventa Medium" pitchFamily="2" charset="77"/>
                </a:rPr>
                <a:t>6</a:t>
              </a:r>
            </a:p>
          </p:txBody>
        </p:sp>
        <p:sp>
          <p:nvSpPr>
            <p:cNvPr id="3022" name="Shape"/>
            <p:cNvSpPr/>
            <p:nvPr/>
          </p:nvSpPr>
          <p:spPr>
            <a:xfrm>
              <a:off x="613521" y="361549"/>
              <a:ext cx="1728764" cy="1245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259"/>
                  </a:moveTo>
                  <a:lnTo>
                    <a:pt x="5636" y="0"/>
                  </a:lnTo>
                  <a:lnTo>
                    <a:pt x="6263" y="701"/>
                  </a:lnTo>
                  <a:lnTo>
                    <a:pt x="6993" y="1823"/>
                  </a:lnTo>
                  <a:lnTo>
                    <a:pt x="6367" y="2945"/>
                  </a:lnTo>
                  <a:lnTo>
                    <a:pt x="6784" y="3927"/>
                  </a:lnTo>
                  <a:lnTo>
                    <a:pt x="6367" y="4629"/>
                  </a:lnTo>
                  <a:lnTo>
                    <a:pt x="6889" y="5470"/>
                  </a:lnTo>
                  <a:lnTo>
                    <a:pt x="6889" y="6732"/>
                  </a:lnTo>
                  <a:lnTo>
                    <a:pt x="6054" y="7013"/>
                  </a:lnTo>
                  <a:lnTo>
                    <a:pt x="5949" y="8416"/>
                  </a:lnTo>
                  <a:lnTo>
                    <a:pt x="4697" y="10099"/>
                  </a:lnTo>
                  <a:lnTo>
                    <a:pt x="4071" y="9678"/>
                  </a:lnTo>
                  <a:lnTo>
                    <a:pt x="5114" y="8416"/>
                  </a:lnTo>
                  <a:lnTo>
                    <a:pt x="5323" y="7574"/>
                  </a:lnTo>
                  <a:lnTo>
                    <a:pt x="4697" y="6732"/>
                  </a:lnTo>
                  <a:lnTo>
                    <a:pt x="5428" y="5891"/>
                  </a:lnTo>
                  <a:lnTo>
                    <a:pt x="5114" y="5049"/>
                  </a:lnTo>
                  <a:lnTo>
                    <a:pt x="4279" y="4208"/>
                  </a:lnTo>
                  <a:lnTo>
                    <a:pt x="731" y="1823"/>
                  </a:lnTo>
                  <a:lnTo>
                    <a:pt x="0" y="2665"/>
                  </a:lnTo>
                  <a:lnTo>
                    <a:pt x="626" y="5470"/>
                  </a:lnTo>
                  <a:lnTo>
                    <a:pt x="522" y="6452"/>
                  </a:lnTo>
                  <a:lnTo>
                    <a:pt x="209" y="8275"/>
                  </a:lnTo>
                  <a:lnTo>
                    <a:pt x="313" y="8836"/>
                  </a:lnTo>
                  <a:lnTo>
                    <a:pt x="731" y="8836"/>
                  </a:lnTo>
                  <a:lnTo>
                    <a:pt x="1044" y="9397"/>
                  </a:lnTo>
                  <a:lnTo>
                    <a:pt x="939" y="9958"/>
                  </a:lnTo>
                  <a:lnTo>
                    <a:pt x="313" y="9958"/>
                  </a:lnTo>
                  <a:lnTo>
                    <a:pt x="626" y="10940"/>
                  </a:lnTo>
                  <a:lnTo>
                    <a:pt x="0" y="11922"/>
                  </a:lnTo>
                  <a:lnTo>
                    <a:pt x="104" y="13044"/>
                  </a:lnTo>
                  <a:lnTo>
                    <a:pt x="939" y="13184"/>
                  </a:lnTo>
                  <a:lnTo>
                    <a:pt x="1253" y="13745"/>
                  </a:lnTo>
                  <a:lnTo>
                    <a:pt x="2923" y="14868"/>
                  </a:lnTo>
                  <a:lnTo>
                    <a:pt x="3131" y="18093"/>
                  </a:lnTo>
                  <a:lnTo>
                    <a:pt x="4279" y="17953"/>
                  </a:lnTo>
                  <a:lnTo>
                    <a:pt x="4801" y="17813"/>
                  </a:lnTo>
                  <a:lnTo>
                    <a:pt x="5323" y="17813"/>
                  </a:lnTo>
                  <a:lnTo>
                    <a:pt x="5845" y="17392"/>
                  </a:lnTo>
                  <a:lnTo>
                    <a:pt x="7098" y="19075"/>
                  </a:lnTo>
                  <a:lnTo>
                    <a:pt x="8350" y="18374"/>
                  </a:lnTo>
                  <a:lnTo>
                    <a:pt x="9707" y="19636"/>
                  </a:lnTo>
                  <a:lnTo>
                    <a:pt x="11064" y="19496"/>
                  </a:lnTo>
                  <a:lnTo>
                    <a:pt x="12212" y="19636"/>
                  </a:lnTo>
                  <a:lnTo>
                    <a:pt x="12838" y="19917"/>
                  </a:lnTo>
                  <a:lnTo>
                    <a:pt x="13778" y="19496"/>
                  </a:lnTo>
                  <a:lnTo>
                    <a:pt x="15239" y="20197"/>
                  </a:lnTo>
                  <a:lnTo>
                    <a:pt x="16074" y="20057"/>
                  </a:lnTo>
                  <a:lnTo>
                    <a:pt x="17118" y="20758"/>
                  </a:lnTo>
                  <a:lnTo>
                    <a:pt x="18161" y="21039"/>
                  </a:lnTo>
                  <a:lnTo>
                    <a:pt x="18683" y="20899"/>
                  </a:lnTo>
                  <a:lnTo>
                    <a:pt x="19205" y="21319"/>
                  </a:lnTo>
                  <a:lnTo>
                    <a:pt x="19727" y="21600"/>
                  </a:lnTo>
                  <a:lnTo>
                    <a:pt x="21600" y="5259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3" name="2"/>
            <p:cNvSpPr/>
            <p:nvPr/>
          </p:nvSpPr>
          <p:spPr>
            <a:xfrm>
              <a:off x="169058" y="1092567"/>
              <a:ext cx="2072337" cy="171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3" y="0"/>
                  </a:moveTo>
                  <a:lnTo>
                    <a:pt x="4483" y="1913"/>
                  </a:lnTo>
                  <a:lnTo>
                    <a:pt x="4483" y="2796"/>
                  </a:lnTo>
                  <a:lnTo>
                    <a:pt x="4159" y="3175"/>
                  </a:lnTo>
                  <a:lnTo>
                    <a:pt x="3888" y="4437"/>
                  </a:lnTo>
                  <a:lnTo>
                    <a:pt x="3078" y="5383"/>
                  </a:lnTo>
                  <a:lnTo>
                    <a:pt x="2916" y="7213"/>
                  </a:lnTo>
                  <a:lnTo>
                    <a:pt x="972" y="10368"/>
                  </a:lnTo>
                  <a:lnTo>
                    <a:pt x="972" y="11251"/>
                  </a:lnTo>
                  <a:lnTo>
                    <a:pt x="378" y="12072"/>
                  </a:lnTo>
                  <a:lnTo>
                    <a:pt x="270" y="13271"/>
                  </a:lnTo>
                  <a:lnTo>
                    <a:pt x="0" y="14785"/>
                  </a:lnTo>
                  <a:lnTo>
                    <a:pt x="108" y="16047"/>
                  </a:lnTo>
                  <a:lnTo>
                    <a:pt x="10585" y="19581"/>
                  </a:lnTo>
                  <a:lnTo>
                    <a:pt x="18416" y="21600"/>
                  </a:lnTo>
                  <a:lnTo>
                    <a:pt x="19172" y="15290"/>
                  </a:lnTo>
                  <a:lnTo>
                    <a:pt x="19821" y="13839"/>
                  </a:lnTo>
                  <a:lnTo>
                    <a:pt x="19550" y="13208"/>
                  </a:lnTo>
                  <a:lnTo>
                    <a:pt x="19388" y="13271"/>
                  </a:lnTo>
                  <a:lnTo>
                    <a:pt x="19388" y="11756"/>
                  </a:lnTo>
                  <a:lnTo>
                    <a:pt x="20307" y="11251"/>
                  </a:lnTo>
                  <a:lnTo>
                    <a:pt x="20577" y="9169"/>
                  </a:lnTo>
                  <a:lnTo>
                    <a:pt x="21600" y="8601"/>
                  </a:lnTo>
                  <a:cubicBezTo>
                    <a:pt x="21586" y="8117"/>
                    <a:pt x="21572" y="7634"/>
                    <a:pt x="21557" y="7150"/>
                  </a:cubicBezTo>
                  <a:lnTo>
                    <a:pt x="21171" y="6519"/>
                  </a:lnTo>
                  <a:lnTo>
                    <a:pt x="20889" y="6021"/>
                  </a:lnTo>
                  <a:lnTo>
                    <a:pt x="20253" y="6077"/>
                  </a:lnTo>
                  <a:lnTo>
                    <a:pt x="19496" y="6077"/>
                  </a:lnTo>
                  <a:lnTo>
                    <a:pt x="18999" y="5765"/>
                  </a:lnTo>
                  <a:lnTo>
                    <a:pt x="18004" y="5171"/>
                  </a:lnTo>
                  <a:lnTo>
                    <a:pt x="17336" y="5572"/>
                  </a:lnTo>
                  <a:cubicBezTo>
                    <a:pt x="17279" y="5567"/>
                    <a:pt x="17349" y="5463"/>
                    <a:pt x="17291" y="5458"/>
                  </a:cubicBezTo>
                  <a:lnTo>
                    <a:pt x="16256" y="5005"/>
                  </a:lnTo>
                  <a:lnTo>
                    <a:pt x="15284" y="5320"/>
                  </a:lnTo>
                  <a:lnTo>
                    <a:pt x="14735" y="4981"/>
                  </a:lnTo>
                  <a:lnTo>
                    <a:pt x="12842" y="4882"/>
                  </a:lnTo>
                  <a:lnTo>
                    <a:pt x="11611" y="4184"/>
                  </a:lnTo>
                  <a:lnTo>
                    <a:pt x="10617" y="4503"/>
                  </a:lnTo>
                  <a:lnTo>
                    <a:pt x="9505" y="3427"/>
                  </a:lnTo>
                  <a:lnTo>
                    <a:pt x="7291" y="3995"/>
                  </a:lnTo>
                  <a:lnTo>
                    <a:pt x="7021" y="166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 dirty="0">
                  <a:latin typeface="Aventa Medium" pitchFamily="2" charset="77"/>
                </a:rPr>
                <a:t>2</a:t>
              </a:r>
            </a:p>
          </p:txBody>
        </p:sp>
        <p:sp>
          <p:nvSpPr>
            <p:cNvPr id="3024" name="3"/>
            <p:cNvSpPr/>
            <p:nvPr/>
          </p:nvSpPr>
          <p:spPr>
            <a:xfrm>
              <a:off x="978906" y="2660162"/>
              <a:ext cx="1682411" cy="248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6" y="0"/>
                  </a:moveTo>
                  <a:lnTo>
                    <a:pt x="0" y="7974"/>
                  </a:lnTo>
                  <a:lnTo>
                    <a:pt x="15089" y="21600"/>
                  </a:lnTo>
                  <a:lnTo>
                    <a:pt x="15747" y="20514"/>
                  </a:lnTo>
                  <a:lnTo>
                    <a:pt x="15699" y="19623"/>
                  </a:lnTo>
                  <a:lnTo>
                    <a:pt x="16389" y="18603"/>
                  </a:lnTo>
                  <a:lnTo>
                    <a:pt x="18141" y="18902"/>
                  </a:lnTo>
                  <a:lnTo>
                    <a:pt x="21600" y="2570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40" tIns="0" rIns="0" bIns="18288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3</a:t>
              </a:r>
            </a:p>
          </p:txBody>
        </p:sp>
        <p:sp>
          <p:nvSpPr>
            <p:cNvPr id="3025" name="4"/>
            <p:cNvSpPr/>
            <p:nvPr/>
          </p:nvSpPr>
          <p:spPr>
            <a:xfrm>
              <a:off x="2432267" y="2955736"/>
              <a:ext cx="1437001" cy="178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1" y="0"/>
                  </a:moveTo>
                  <a:lnTo>
                    <a:pt x="0" y="19205"/>
                  </a:lnTo>
                  <a:lnTo>
                    <a:pt x="19733" y="21600"/>
                  </a:lnTo>
                  <a:lnTo>
                    <a:pt x="21600" y="5756"/>
                  </a:lnTo>
                  <a:lnTo>
                    <a:pt x="13958" y="5029"/>
                  </a:lnTo>
                  <a:lnTo>
                    <a:pt x="14348" y="1393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4</a:t>
              </a:r>
            </a:p>
          </p:txBody>
        </p:sp>
        <p:sp>
          <p:nvSpPr>
            <p:cNvPr id="3026" name="5"/>
            <p:cNvSpPr/>
            <p:nvPr/>
          </p:nvSpPr>
          <p:spPr>
            <a:xfrm>
              <a:off x="2050520" y="4549720"/>
              <a:ext cx="1704223" cy="199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4" y="0"/>
                  </a:moveTo>
                  <a:lnTo>
                    <a:pt x="4339" y="3093"/>
                  </a:lnTo>
                  <a:lnTo>
                    <a:pt x="2366" y="2659"/>
                  </a:lnTo>
                  <a:lnTo>
                    <a:pt x="1643" y="4016"/>
                  </a:lnTo>
                  <a:lnTo>
                    <a:pt x="1841" y="5156"/>
                  </a:lnTo>
                  <a:lnTo>
                    <a:pt x="1446" y="6187"/>
                  </a:lnTo>
                  <a:lnTo>
                    <a:pt x="1709" y="6892"/>
                  </a:lnTo>
                  <a:lnTo>
                    <a:pt x="2892" y="9172"/>
                  </a:lnTo>
                  <a:lnTo>
                    <a:pt x="2892" y="9497"/>
                  </a:lnTo>
                  <a:lnTo>
                    <a:pt x="1709" y="9932"/>
                  </a:lnTo>
                  <a:lnTo>
                    <a:pt x="1446" y="11397"/>
                  </a:lnTo>
                  <a:lnTo>
                    <a:pt x="329" y="12862"/>
                  </a:lnTo>
                  <a:lnTo>
                    <a:pt x="460" y="14165"/>
                  </a:lnTo>
                  <a:lnTo>
                    <a:pt x="0" y="14599"/>
                  </a:lnTo>
                  <a:lnTo>
                    <a:pt x="0" y="15087"/>
                  </a:lnTo>
                  <a:lnTo>
                    <a:pt x="12555" y="21057"/>
                  </a:lnTo>
                  <a:lnTo>
                    <a:pt x="19786" y="21600"/>
                  </a:lnTo>
                  <a:lnTo>
                    <a:pt x="21600" y="2015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A537B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5</a:t>
              </a:r>
            </a:p>
          </p:txBody>
        </p:sp>
        <p:sp>
          <p:nvSpPr>
            <p:cNvPr id="3027" name="Shape"/>
            <p:cNvSpPr/>
            <p:nvPr/>
          </p:nvSpPr>
          <p:spPr>
            <a:xfrm>
              <a:off x="3599319" y="4731815"/>
              <a:ext cx="1761486" cy="1839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" y="0"/>
                  </a:moveTo>
                  <a:lnTo>
                    <a:pt x="0" y="21423"/>
                  </a:lnTo>
                  <a:lnTo>
                    <a:pt x="3494" y="21600"/>
                  </a:lnTo>
                  <a:lnTo>
                    <a:pt x="3621" y="20070"/>
                  </a:lnTo>
                  <a:lnTo>
                    <a:pt x="8767" y="20129"/>
                  </a:lnTo>
                  <a:lnTo>
                    <a:pt x="8958" y="19363"/>
                  </a:lnTo>
                  <a:lnTo>
                    <a:pt x="21282" y="19893"/>
                  </a:lnTo>
                  <a:lnTo>
                    <a:pt x="21600" y="1059"/>
                  </a:lnTo>
                  <a:lnTo>
                    <a:pt x="7941" y="471"/>
                  </a:lnTo>
                  <a:lnTo>
                    <a:pt x="5019" y="17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8" name="Shape"/>
            <p:cNvSpPr/>
            <p:nvPr/>
          </p:nvSpPr>
          <p:spPr>
            <a:xfrm>
              <a:off x="3746563" y="3430765"/>
              <a:ext cx="1884190" cy="1396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0" y="20107"/>
                  </a:lnTo>
                  <a:lnTo>
                    <a:pt x="7348" y="20901"/>
                  </a:lnTo>
                  <a:lnTo>
                    <a:pt x="18512" y="21600"/>
                  </a:lnTo>
                  <a:lnTo>
                    <a:pt x="21362" y="21445"/>
                  </a:lnTo>
                  <a:lnTo>
                    <a:pt x="21600" y="1787"/>
                  </a:lnTo>
                  <a:lnTo>
                    <a:pt x="12871" y="1165"/>
                  </a:lnTo>
                  <a:lnTo>
                    <a:pt x="8476" y="699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9" name="Shape"/>
            <p:cNvSpPr/>
            <p:nvPr/>
          </p:nvSpPr>
          <p:spPr>
            <a:xfrm>
              <a:off x="3370272" y="2116518"/>
              <a:ext cx="1799660" cy="141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1" y="0"/>
                  </a:moveTo>
                  <a:lnTo>
                    <a:pt x="249" y="14630"/>
                  </a:lnTo>
                  <a:lnTo>
                    <a:pt x="0" y="19072"/>
                  </a:lnTo>
                  <a:lnTo>
                    <a:pt x="5976" y="20221"/>
                  </a:lnTo>
                  <a:lnTo>
                    <a:pt x="20978" y="21600"/>
                  </a:lnTo>
                  <a:lnTo>
                    <a:pt x="21600" y="1991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0" name="Shape"/>
            <p:cNvSpPr/>
            <p:nvPr/>
          </p:nvSpPr>
          <p:spPr>
            <a:xfrm>
              <a:off x="2533156" y="701987"/>
              <a:ext cx="2704945" cy="158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" y="0"/>
                  </a:moveTo>
                  <a:lnTo>
                    <a:pt x="362" y="1437"/>
                  </a:lnTo>
                  <a:lnTo>
                    <a:pt x="30" y="2942"/>
                  </a:lnTo>
                  <a:cubicBezTo>
                    <a:pt x="20" y="4295"/>
                    <a:pt x="10" y="5649"/>
                    <a:pt x="0" y="7003"/>
                  </a:cubicBezTo>
                  <a:lnTo>
                    <a:pt x="1182" y="9740"/>
                  </a:lnTo>
                  <a:lnTo>
                    <a:pt x="2036" y="11014"/>
                  </a:lnTo>
                  <a:lnTo>
                    <a:pt x="1696" y="12861"/>
                  </a:lnTo>
                  <a:lnTo>
                    <a:pt x="1821" y="14024"/>
                  </a:lnTo>
                  <a:lnTo>
                    <a:pt x="1562" y="14640"/>
                  </a:lnTo>
                  <a:lnTo>
                    <a:pt x="1645" y="15392"/>
                  </a:lnTo>
                  <a:lnTo>
                    <a:pt x="2639" y="15324"/>
                  </a:lnTo>
                  <a:lnTo>
                    <a:pt x="2887" y="16761"/>
                  </a:lnTo>
                  <a:lnTo>
                    <a:pt x="2970" y="17582"/>
                  </a:lnTo>
                  <a:lnTo>
                    <a:pt x="3260" y="18539"/>
                  </a:lnTo>
                  <a:lnTo>
                    <a:pt x="3127" y="19818"/>
                  </a:lnTo>
                  <a:lnTo>
                    <a:pt x="4283" y="21586"/>
                  </a:lnTo>
                  <a:lnTo>
                    <a:pt x="5444" y="21283"/>
                  </a:lnTo>
                  <a:lnTo>
                    <a:pt x="6247" y="21600"/>
                  </a:lnTo>
                  <a:lnTo>
                    <a:pt x="7047" y="20495"/>
                  </a:lnTo>
                  <a:lnTo>
                    <a:pt x="7683" y="21413"/>
                  </a:lnTo>
                  <a:lnTo>
                    <a:pt x="7772" y="19155"/>
                  </a:lnTo>
                  <a:lnTo>
                    <a:pt x="21020" y="21207"/>
                  </a:lnTo>
                  <a:lnTo>
                    <a:pt x="21600" y="4310"/>
                  </a:lnTo>
                  <a:lnTo>
                    <a:pt x="16342" y="3557"/>
                  </a:lnTo>
                  <a:lnTo>
                    <a:pt x="13858" y="3215"/>
                  </a:lnTo>
                  <a:lnTo>
                    <a:pt x="12492" y="3147"/>
                  </a:lnTo>
                  <a:lnTo>
                    <a:pt x="10215" y="2531"/>
                  </a:lnTo>
                  <a:lnTo>
                    <a:pt x="8228" y="212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1" name="Shape"/>
            <p:cNvSpPr/>
            <p:nvPr/>
          </p:nvSpPr>
          <p:spPr>
            <a:xfrm>
              <a:off x="5186291" y="979086"/>
              <a:ext cx="1720583" cy="992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6" y="655"/>
                  </a:moveTo>
                  <a:lnTo>
                    <a:pt x="0" y="21600"/>
                  </a:lnTo>
                  <a:lnTo>
                    <a:pt x="21535" y="21273"/>
                  </a:lnTo>
                  <a:lnTo>
                    <a:pt x="21600" y="19418"/>
                  </a:lnTo>
                  <a:lnTo>
                    <a:pt x="21014" y="15055"/>
                  </a:lnTo>
                  <a:lnTo>
                    <a:pt x="20949" y="11455"/>
                  </a:lnTo>
                  <a:lnTo>
                    <a:pt x="20104" y="8073"/>
                  </a:lnTo>
                  <a:lnTo>
                    <a:pt x="19518" y="7091"/>
                  </a:lnTo>
                  <a:lnTo>
                    <a:pt x="19648" y="2836"/>
                  </a:lnTo>
                  <a:lnTo>
                    <a:pt x="18933" y="0"/>
                  </a:lnTo>
                  <a:lnTo>
                    <a:pt x="10475" y="982"/>
                  </a:lnTo>
                  <a:lnTo>
                    <a:pt x="7547" y="1091"/>
                  </a:lnTo>
                  <a:lnTo>
                    <a:pt x="586" y="65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2" name="Shape"/>
            <p:cNvSpPr/>
            <p:nvPr/>
          </p:nvSpPr>
          <p:spPr>
            <a:xfrm>
              <a:off x="5134483" y="1942340"/>
              <a:ext cx="1886917" cy="108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638"/>
                  </a:moveTo>
                  <a:lnTo>
                    <a:pt x="0" y="18897"/>
                  </a:lnTo>
                  <a:lnTo>
                    <a:pt x="8601" y="19397"/>
                  </a:lnTo>
                  <a:lnTo>
                    <a:pt x="12635" y="19297"/>
                  </a:lnTo>
                  <a:lnTo>
                    <a:pt x="15186" y="19197"/>
                  </a:lnTo>
                  <a:lnTo>
                    <a:pt x="15957" y="19397"/>
                  </a:lnTo>
                  <a:lnTo>
                    <a:pt x="16965" y="19998"/>
                  </a:lnTo>
                  <a:lnTo>
                    <a:pt x="18152" y="19297"/>
                  </a:lnTo>
                  <a:lnTo>
                    <a:pt x="19160" y="19998"/>
                  </a:lnTo>
                  <a:lnTo>
                    <a:pt x="19457" y="20699"/>
                  </a:lnTo>
                  <a:lnTo>
                    <a:pt x="20346" y="20499"/>
                  </a:lnTo>
                  <a:lnTo>
                    <a:pt x="21533" y="21600"/>
                  </a:lnTo>
                  <a:lnTo>
                    <a:pt x="21355" y="19898"/>
                  </a:lnTo>
                  <a:lnTo>
                    <a:pt x="21533" y="17996"/>
                  </a:lnTo>
                  <a:lnTo>
                    <a:pt x="21600" y="15797"/>
                  </a:lnTo>
                  <a:lnTo>
                    <a:pt x="21175" y="4180"/>
                  </a:lnTo>
                  <a:lnTo>
                    <a:pt x="20050" y="3177"/>
                  </a:lnTo>
                  <a:lnTo>
                    <a:pt x="20345" y="1977"/>
                  </a:lnTo>
                  <a:lnTo>
                    <a:pt x="20525" y="0"/>
                  </a:lnTo>
                  <a:lnTo>
                    <a:pt x="525" y="63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 dirty="0">
                <a:latin typeface="Aventa Medium" pitchFamily="2" charset="77"/>
              </a:endParaRPr>
            </a:p>
          </p:txBody>
        </p:sp>
        <p:sp>
          <p:nvSpPr>
            <p:cNvPr id="3033" name="Shape"/>
            <p:cNvSpPr/>
            <p:nvPr/>
          </p:nvSpPr>
          <p:spPr>
            <a:xfrm>
              <a:off x="5112669" y="2884480"/>
              <a:ext cx="2230489" cy="957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0" y="0"/>
                  </a:moveTo>
                  <a:lnTo>
                    <a:pt x="0" y="14481"/>
                  </a:lnTo>
                  <a:lnTo>
                    <a:pt x="4973" y="15498"/>
                  </a:lnTo>
                  <a:lnTo>
                    <a:pt x="5023" y="21600"/>
                  </a:lnTo>
                  <a:lnTo>
                    <a:pt x="12558" y="21148"/>
                  </a:lnTo>
                  <a:lnTo>
                    <a:pt x="13965" y="21148"/>
                  </a:lnTo>
                  <a:lnTo>
                    <a:pt x="20294" y="20357"/>
                  </a:lnTo>
                  <a:lnTo>
                    <a:pt x="21600" y="20357"/>
                  </a:lnTo>
                  <a:lnTo>
                    <a:pt x="20796" y="17871"/>
                  </a:lnTo>
                  <a:lnTo>
                    <a:pt x="20344" y="15837"/>
                  </a:lnTo>
                  <a:lnTo>
                    <a:pt x="20344" y="12899"/>
                  </a:lnTo>
                  <a:lnTo>
                    <a:pt x="19993" y="10979"/>
                  </a:lnTo>
                  <a:lnTo>
                    <a:pt x="19993" y="9962"/>
                  </a:lnTo>
                  <a:lnTo>
                    <a:pt x="19540" y="8945"/>
                  </a:lnTo>
                  <a:lnTo>
                    <a:pt x="19490" y="7928"/>
                  </a:lnTo>
                  <a:lnTo>
                    <a:pt x="18887" y="5894"/>
                  </a:lnTo>
                  <a:lnTo>
                    <a:pt x="18536" y="3182"/>
                  </a:lnTo>
                  <a:lnTo>
                    <a:pt x="17581" y="2052"/>
                  </a:lnTo>
                  <a:lnTo>
                    <a:pt x="16677" y="2165"/>
                  </a:lnTo>
                  <a:lnTo>
                    <a:pt x="16376" y="1374"/>
                  </a:lnTo>
                  <a:lnTo>
                    <a:pt x="15572" y="696"/>
                  </a:lnTo>
                  <a:lnTo>
                    <a:pt x="14557" y="1154"/>
                  </a:lnTo>
                  <a:lnTo>
                    <a:pt x="13362" y="35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4" name="Shape"/>
            <p:cNvSpPr/>
            <p:nvPr/>
          </p:nvSpPr>
          <p:spPr>
            <a:xfrm>
              <a:off x="5600758" y="3781757"/>
              <a:ext cx="2009620" cy="10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" y="1054"/>
                  </a:moveTo>
                  <a:lnTo>
                    <a:pt x="0" y="21600"/>
                  </a:lnTo>
                  <a:lnTo>
                    <a:pt x="8629" y="21496"/>
                  </a:lnTo>
                  <a:lnTo>
                    <a:pt x="11746" y="21392"/>
                  </a:lnTo>
                  <a:lnTo>
                    <a:pt x="16367" y="20562"/>
                  </a:lnTo>
                  <a:lnTo>
                    <a:pt x="21600" y="19628"/>
                  </a:lnTo>
                  <a:lnTo>
                    <a:pt x="21275" y="6138"/>
                  </a:lnTo>
                  <a:cubicBezTo>
                    <a:pt x="20812" y="5329"/>
                    <a:pt x="20524" y="4519"/>
                    <a:pt x="20061" y="3709"/>
                  </a:cubicBezTo>
                  <a:lnTo>
                    <a:pt x="19930" y="1884"/>
                  </a:lnTo>
                  <a:lnTo>
                    <a:pt x="18849" y="0"/>
                  </a:lnTo>
                  <a:lnTo>
                    <a:pt x="278" y="105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5" name="Shape"/>
            <p:cNvSpPr/>
            <p:nvPr/>
          </p:nvSpPr>
          <p:spPr>
            <a:xfrm>
              <a:off x="5355350" y="4737093"/>
              <a:ext cx="2388639" cy="1126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5"/>
                  </a:moveTo>
                  <a:cubicBezTo>
                    <a:pt x="16" y="2660"/>
                    <a:pt x="31" y="3686"/>
                    <a:pt x="47" y="4712"/>
                  </a:cubicBezTo>
                  <a:lnTo>
                    <a:pt x="7221" y="5000"/>
                  </a:lnTo>
                  <a:lnTo>
                    <a:pt x="7174" y="16346"/>
                  </a:lnTo>
                  <a:lnTo>
                    <a:pt x="7502" y="16731"/>
                  </a:lnTo>
                  <a:lnTo>
                    <a:pt x="8159" y="16827"/>
                  </a:lnTo>
                  <a:lnTo>
                    <a:pt x="8534" y="17019"/>
                  </a:lnTo>
                  <a:lnTo>
                    <a:pt x="8768" y="17404"/>
                  </a:lnTo>
                  <a:lnTo>
                    <a:pt x="9433" y="17524"/>
                  </a:lnTo>
                  <a:lnTo>
                    <a:pt x="9847" y="18654"/>
                  </a:lnTo>
                  <a:lnTo>
                    <a:pt x="10351" y="18775"/>
                  </a:lnTo>
                  <a:lnTo>
                    <a:pt x="10738" y="19038"/>
                  </a:lnTo>
                  <a:lnTo>
                    <a:pt x="11769" y="18654"/>
                  </a:lnTo>
                  <a:lnTo>
                    <a:pt x="13082" y="20096"/>
                  </a:lnTo>
                  <a:lnTo>
                    <a:pt x="13739" y="19615"/>
                  </a:lnTo>
                  <a:lnTo>
                    <a:pt x="14301" y="20481"/>
                  </a:lnTo>
                  <a:lnTo>
                    <a:pt x="14958" y="20288"/>
                  </a:lnTo>
                  <a:lnTo>
                    <a:pt x="15567" y="20673"/>
                  </a:lnTo>
                  <a:lnTo>
                    <a:pt x="16130" y="20577"/>
                  </a:lnTo>
                  <a:lnTo>
                    <a:pt x="16693" y="21154"/>
                  </a:lnTo>
                  <a:lnTo>
                    <a:pt x="17092" y="21600"/>
                  </a:lnTo>
                  <a:lnTo>
                    <a:pt x="17818" y="19904"/>
                  </a:lnTo>
                  <a:lnTo>
                    <a:pt x="18428" y="19615"/>
                  </a:lnTo>
                  <a:lnTo>
                    <a:pt x="19225" y="19808"/>
                  </a:lnTo>
                  <a:lnTo>
                    <a:pt x="19741" y="19423"/>
                  </a:lnTo>
                  <a:lnTo>
                    <a:pt x="21600" y="21580"/>
                  </a:lnTo>
                  <a:lnTo>
                    <a:pt x="21469" y="11256"/>
                  </a:lnTo>
                  <a:lnTo>
                    <a:pt x="21168" y="6253"/>
                  </a:lnTo>
                  <a:lnTo>
                    <a:pt x="20725" y="2885"/>
                  </a:lnTo>
                  <a:lnTo>
                    <a:pt x="20397" y="0"/>
                  </a:lnTo>
                  <a:lnTo>
                    <a:pt x="11535" y="1442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6" name="Shape"/>
            <p:cNvSpPr/>
            <p:nvPr/>
          </p:nvSpPr>
          <p:spPr>
            <a:xfrm>
              <a:off x="7659460" y="4787236"/>
              <a:ext cx="1289758" cy="1232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95"/>
                  </a:moveTo>
                  <a:lnTo>
                    <a:pt x="1041" y="10098"/>
                  </a:lnTo>
                  <a:lnTo>
                    <a:pt x="1214" y="18439"/>
                  </a:lnTo>
                  <a:cubicBezTo>
                    <a:pt x="1289" y="18406"/>
                    <a:pt x="1501" y="18789"/>
                    <a:pt x="1575" y="18755"/>
                  </a:cubicBezTo>
                  <a:lnTo>
                    <a:pt x="2639" y="18278"/>
                  </a:lnTo>
                  <a:lnTo>
                    <a:pt x="3296" y="18527"/>
                  </a:lnTo>
                  <a:lnTo>
                    <a:pt x="3557" y="21600"/>
                  </a:lnTo>
                  <a:lnTo>
                    <a:pt x="11711" y="20722"/>
                  </a:lnTo>
                  <a:lnTo>
                    <a:pt x="16655" y="19932"/>
                  </a:lnTo>
                  <a:lnTo>
                    <a:pt x="16916" y="20371"/>
                  </a:lnTo>
                  <a:lnTo>
                    <a:pt x="17176" y="17385"/>
                  </a:lnTo>
                  <a:lnTo>
                    <a:pt x="16482" y="15629"/>
                  </a:lnTo>
                  <a:lnTo>
                    <a:pt x="17089" y="13785"/>
                  </a:lnTo>
                  <a:lnTo>
                    <a:pt x="18477" y="11502"/>
                  </a:lnTo>
                  <a:lnTo>
                    <a:pt x="18737" y="10624"/>
                  </a:lnTo>
                  <a:lnTo>
                    <a:pt x="18651" y="9922"/>
                  </a:lnTo>
                  <a:lnTo>
                    <a:pt x="19865" y="7990"/>
                  </a:lnTo>
                  <a:lnTo>
                    <a:pt x="20125" y="6498"/>
                  </a:lnTo>
                  <a:lnTo>
                    <a:pt x="19952" y="5971"/>
                  </a:lnTo>
                  <a:lnTo>
                    <a:pt x="20906" y="5005"/>
                  </a:lnTo>
                  <a:lnTo>
                    <a:pt x="20646" y="4127"/>
                  </a:lnTo>
                  <a:lnTo>
                    <a:pt x="21600" y="2107"/>
                  </a:lnTo>
                  <a:lnTo>
                    <a:pt x="19692" y="2107"/>
                  </a:lnTo>
                  <a:lnTo>
                    <a:pt x="18998" y="1668"/>
                  </a:lnTo>
                  <a:lnTo>
                    <a:pt x="19258" y="0"/>
                  </a:lnTo>
                  <a:lnTo>
                    <a:pt x="9282" y="878"/>
                  </a:lnTo>
                  <a:lnTo>
                    <a:pt x="4684" y="1405"/>
                  </a:lnTo>
                  <a:lnTo>
                    <a:pt x="0" y="219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7" name="Shape"/>
            <p:cNvSpPr/>
            <p:nvPr/>
          </p:nvSpPr>
          <p:spPr>
            <a:xfrm>
              <a:off x="8616551" y="5146146"/>
              <a:ext cx="908010" cy="1612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1" y="1211"/>
                  </a:moveTo>
                  <a:lnTo>
                    <a:pt x="3579" y="2826"/>
                  </a:lnTo>
                  <a:lnTo>
                    <a:pt x="3826" y="3634"/>
                  </a:lnTo>
                  <a:lnTo>
                    <a:pt x="1234" y="5921"/>
                  </a:lnTo>
                  <a:lnTo>
                    <a:pt x="370" y="7200"/>
                  </a:lnTo>
                  <a:lnTo>
                    <a:pt x="1481" y="8748"/>
                  </a:lnTo>
                  <a:lnTo>
                    <a:pt x="1728" y="11036"/>
                  </a:lnTo>
                  <a:lnTo>
                    <a:pt x="2008" y="13232"/>
                  </a:lnTo>
                  <a:lnTo>
                    <a:pt x="1605" y="13862"/>
                  </a:lnTo>
                  <a:lnTo>
                    <a:pt x="2222" y="14938"/>
                  </a:lnTo>
                  <a:lnTo>
                    <a:pt x="1111" y="15678"/>
                  </a:lnTo>
                  <a:lnTo>
                    <a:pt x="864" y="16015"/>
                  </a:lnTo>
                  <a:lnTo>
                    <a:pt x="123" y="16553"/>
                  </a:lnTo>
                  <a:cubicBezTo>
                    <a:pt x="82" y="17271"/>
                    <a:pt x="41" y="17989"/>
                    <a:pt x="0" y="18707"/>
                  </a:cubicBezTo>
                  <a:lnTo>
                    <a:pt x="123" y="18976"/>
                  </a:lnTo>
                  <a:lnTo>
                    <a:pt x="9751" y="18437"/>
                  </a:lnTo>
                  <a:lnTo>
                    <a:pt x="11479" y="18236"/>
                  </a:lnTo>
                  <a:lnTo>
                    <a:pt x="12219" y="18707"/>
                  </a:lnTo>
                  <a:lnTo>
                    <a:pt x="12343" y="19312"/>
                  </a:lnTo>
                  <a:lnTo>
                    <a:pt x="12219" y="20120"/>
                  </a:lnTo>
                  <a:lnTo>
                    <a:pt x="13330" y="20591"/>
                  </a:lnTo>
                  <a:lnTo>
                    <a:pt x="13701" y="21465"/>
                  </a:lnTo>
                  <a:lnTo>
                    <a:pt x="14194" y="21600"/>
                  </a:lnTo>
                  <a:lnTo>
                    <a:pt x="17403" y="20456"/>
                  </a:lnTo>
                  <a:lnTo>
                    <a:pt x="18267" y="20321"/>
                  </a:lnTo>
                  <a:lnTo>
                    <a:pt x="19502" y="20187"/>
                  </a:lnTo>
                  <a:lnTo>
                    <a:pt x="20736" y="20389"/>
                  </a:lnTo>
                  <a:lnTo>
                    <a:pt x="21600" y="19783"/>
                  </a:lnTo>
                  <a:lnTo>
                    <a:pt x="20242" y="10901"/>
                  </a:lnTo>
                  <a:lnTo>
                    <a:pt x="19872" y="6191"/>
                  </a:lnTo>
                  <a:lnTo>
                    <a:pt x="18638" y="0"/>
                  </a:lnTo>
                  <a:lnTo>
                    <a:pt x="18267" y="336"/>
                  </a:lnTo>
                  <a:lnTo>
                    <a:pt x="16539" y="269"/>
                  </a:lnTo>
                  <a:lnTo>
                    <a:pt x="5431" y="121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8" name="Shape"/>
            <p:cNvSpPr/>
            <p:nvPr/>
          </p:nvSpPr>
          <p:spPr>
            <a:xfrm>
              <a:off x="7242268" y="3541605"/>
              <a:ext cx="1873282" cy="138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1"/>
                  </a:moveTo>
                  <a:lnTo>
                    <a:pt x="1137" y="4166"/>
                  </a:lnTo>
                  <a:lnTo>
                    <a:pt x="2334" y="5267"/>
                  </a:lnTo>
                  <a:lnTo>
                    <a:pt x="2393" y="6839"/>
                  </a:lnTo>
                  <a:lnTo>
                    <a:pt x="3829" y="8647"/>
                  </a:lnTo>
                  <a:lnTo>
                    <a:pt x="4248" y="18787"/>
                  </a:lnTo>
                  <a:lnTo>
                    <a:pt x="4671" y="21600"/>
                  </a:lnTo>
                  <a:lnTo>
                    <a:pt x="17950" y="19651"/>
                  </a:lnTo>
                  <a:lnTo>
                    <a:pt x="18010" y="20988"/>
                  </a:lnTo>
                  <a:lnTo>
                    <a:pt x="18489" y="21459"/>
                  </a:lnTo>
                  <a:lnTo>
                    <a:pt x="19625" y="21459"/>
                  </a:lnTo>
                  <a:lnTo>
                    <a:pt x="19805" y="20831"/>
                  </a:lnTo>
                  <a:lnTo>
                    <a:pt x="19745" y="20123"/>
                  </a:lnTo>
                  <a:lnTo>
                    <a:pt x="20403" y="18237"/>
                  </a:lnTo>
                  <a:lnTo>
                    <a:pt x="21036" y="17918"/>
                  </a:lnTo>
                  <a:lnTo>
                    <a:pt x="21600" y="17765"/>
                  </a:lnTo>
                  <a:lnTo>
                    <a:pt x="21181" y="16900"/>
                  </a:lnTo>
                  <a:lnTo>
                    <a:pt x="21121" y="15564"/>
                  </a:lnTo>
                  <a:lnTo>
                    <a:pt x="20523" y="15328"/>
                  </a:lnTo>
                  <a:lnTo>
                    <a:pt x="19865" y="15014"/>
                  </a:lnTo>
                  <a:lnTo>
                    <a:pt x="19386" y="13756"/>
                  </a:lnTo>
                  <a:lnTo>
                    <a:pt x="19147" y="12498"/>
                  </a:lnTo>
                  <a:lnTo>
                    <a:pt x="18548" y="12027"/>
                  </a:lnTo>
                  <a:lnTo>
                    <a:pt x="17292" y="11005"/>
                  </a:lnTo>
                  <a:lnTo>
                    <a:pt x="16454" y="9275"/>
                  </a:lnTo>
                  <a:lnTo>
                    <a:pt x="16634" y="8568"/>
                  </a:lnTo>
                  <a:lnTo>
                    <a:pt x="17172" y="7861"/>
                  </a:lnTo>
                  <a:lnTo>
                    <a:pt x="16215" y="6681"/>
                  </a:lnTo>
                  <a:lnTo>
                    <a:pt x="15976" y="7075"/>
                  </a:lnTo>
                  <a:lnTo>
                    <a:pt x="15617" y="7232"/>
                  </a:lnTo>
                  <a:lnTo>
                    <a:pt x="15198" y="6288"/>
                  </a:lnTo>
                  <a:lnTo>
                    <a:pt x="14779" y="4716"/>
                  </a:lnTo>
                  <a:lnTo>
                    <a:pt x="14121" y="4402"/>
                  </a:lnTo>
                  <a:lnTo>
                    <a:pt x="13403" y="4088"/>
                  </a:lnTo>
                  <a:lnTo>
                    <a:pt x="13044" y="3694"/>
                  </a:lnTo>
                  <a:lnTo>
                    <a:pt x="12864" y="2358"/>
                  </a:lnTo>
                  <a:lnTo>
                    <a:pt x="12685" y="1494"/>
                  </a:lnTo>
                  <a:lnTo>
                    <a:pt x="12565" y="629"/>
                  </a:lnTo>
                  <a:lnTo>
                    <a:pt x="11428" y="0"/>
                  </a:lnTo>
                  <a:lnTo>
                    <a:pt x="0" y="165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9" name="Shape"/>
            <p:cNvSpPr/>
            <p:nvPr/>
          </p:nvSpPr>
          <p:spPr>
            <a:xfrm>
              <a:off x="7763079" y="1530649"/>
              <a:ext cx="1423369" cy="136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9" y="870"/>
                  </a:moveTo>
                  <a:lnTo>
                    <a:pt x="1492" y="2532"/>
                  </a:lnTo>
                  <a:lnTo>
                    <a:pt x="1728" y="4589"/>
                  </a:lnTo>
                  <a:lnTo>
                    <a:pt x="0" y="6804"/>
                  </a:lnTo>
                  <a:lnTo>
                    <a:pt x="864" y="7912"/>
                  </a:lnTo>
                  <a:lnTo>
                    <a:pt x="1178" y="8703"/>
                  </a:lnTo>
                  <a:lnTo>
                    <a:pt x="707" y="9969"/>
                  </a:lnTo>
                  <a:lnTo>
                    <a:pt x="943" y="11710"/>
                  </a:lnTo>
                  <a:lnTo>
                    <a:pt x="1964" y="11789"/>
                  </a:lnTo>
                  <a:lnTo>
                    <a:pt x="2608" y="12293"/>
                  </a:lnTo>
                  <a:lnTo>
                    <a:pt x="3617" y="12751"/>
                  </a:lnTo>
                  <a:lnTo>
                    <a:pt x="4576" y="14113"/>
                  </a:lnTo>
                  <a:lnTo>
                    <a:pt x="5734" y="14084"/>
                  </a:lnTo>
                  <a:lnTo>
                    <a:pt x="6490" y="15341"/>
                  </a:lnTo>
                  <a:lnTo>
                    <a:pt x="7226" y="14796"/>
                  </a:lnTo>
                  <a:lnTo>
                    <a:pt x="7619" y="16220"/>
                  </a:lnTo>
                  <a:lnTo>
                    <a:pt x="7619" y="16695"/>
                  </a:lnTo>
                  <a:lnTo>
                    <a:pt x="7855" y="17486"/>
                  </a:lnTo>
                  <a:lnTo>
                    <a:pt x="7776" y="17881"/>
                  </a:lnTo>
                  <a:lnTo>
                    <a:pt x="7933" y="18277"/>
                  </a:lnTo>
                  <a:lnTo>
                    <a:pt x="7855" y="20018"/>
                  </a:lnTo>
                  <a:lnTo>
                    <a:pt x="8797" y="20809"/>
                  </a:lnTo>
                  <a:lnTo>
                    <a:pt x="9897" y="21204"/>
                  </a:lnTo>
                  <a:lnTo>
                    <a:pt x="10525" y="21600"/>
                  </a:lnTo>
                  <a:lnTo>
                    <a:pt x="12332" y="21204"/>
                  </a:lnTo>
                  <a:lnTo>
                    <a:pt x="20579" y="19701"/>
                  </a:lnTo>
                  <a:lnTo>
                    <a:pt x="20893" y="19701"/>
                  </a:lnTo>
                  <a:lnTo>
                    <a:pt x="20893" y="18040"/>
                  </a:lnTo>
                  <a:lnTo>
                    <a:pt x="19951" y="15191"/>
                  </a:lnTo>
                  <a:lnTo>
                    <a:pt x="20108" y="13688"/>
                  </a:lnTo>
                  <a:lnTo>
                    <a:pt x="19715" y="12422"/>
                  </a:lnTo>
                  <a:lnTo>
                    <a:pt x="20265" y="11631"/>
                  </a:lnTo>
                  <a:lnTo>
                    <a:pt x="20343" y="10681"/>
                  </a:lnTo>
                  <a:lnTo>
                    <a:pt x="20108" y="9257"/>
                  </a:lnTo>
                  <a:lnTo>
                    <a:pt x="21129" y="7675"/>
                  </a:lnTo>
                  <a:lnTo>
                    <a:pt x="21600" y="5934"/>
                  </a:lnTo>
                  <a:lnTo>
                    <a:pt x="21443" y="5776"/>
                  </a:lnTo>
                  <a:lnTo>
                    <a:pt x="20972" y="6171"/>
                  </a:lnTo>
                  <a:lnTo>
                    <a:pt x="20500" y="7121"/>
                  </a:lnTo>
                  <a:lnTo>
                    <a:pt x="20029" y="8070"/>
                  </a:lnTo>
                  <a:lnTo>
                    <a:pt x="19558" y="8308"/>
                  </a:lnTo>
                  <a:lnTo>
                    <a:pt x="19401" y="8941"/>
                  </a:lnTo>
                  <a:lnTo>
                    <a:pt x="18929" y="9495"/>
                  </a:lnTo>
                  <a:lnTo>
                    <a:pt x="18615" y="9732"/>
                  </a:lnTo>
                  <a:lnTo>
                    <a:pt x="18772" y="8308"/>
                  </a:lnTo>
                  <a:lnTo>
                    <a:pt x="18694" y="7912"/>
                  </a:lnTo>
                  <a:lnTo>
                    <a:pt x="19008" y="6963"/>
                  </a:lnTo>
                  <a:lnTo>
                    <a:pt x="18929" y="5934"/>
                  </a:lnTo>
                  <a:lnTo>
                    <a:pt x="18301" y="5064"/>
                  </a:lnTo>
                  <a:lnTo>
                    <a:pt x="18144" y="4668"/>
                  </a:lnTo>
                  <a:lnTo>
                    <a:pt x="18380" y="4273"/>
                  </a:lnTo>
                  <a:lnTo>
                    <a:pt x="18458" y="3877"/>
                  </a:lnTo>
                  <a:lnTo>
                    <a:pt x="17516" y="3877"/>
                  </a:lnTo>
                  <a:lnTo>
                    <a:pt x="17044" y="3086"/>
                  </a:lnTo>
                  <a:lnTo>
                    <a:pt x="16023" y="3086"/>
                  </a:lnTo>
                  <a:lnTo>
                    <a:pt x="14688" y="2927"/>
                  </a:lnTo>
                  <a:lnTo>
                    <a:pt x="12960" y="2611"/>
                  </a:lnTo>
                  <a:lnTo>
                    <a:pt x="11546" y="2611"/>
                  </a:lnTo>
                  <a:lnTo>
                    <a:pt x="10447" y="2453"/>
                  </a:lnTo>
                  <a:lnTo>
                    <a:pt x="9033" y="1899"/>
                  </a:lnTo>
                  <a:lnTo>
                    <a:pt x="8561" y="1266"/>
                  </a:lnTo>
                  <a:lnTo>
                    <a:pt x="6519" y="1345"/>
                  </a:lnTo>
                  <a:lnTo>
                    <a:pt x="6127" y="0"/>
                  </a:lnTo>
                  <a:lnTo>
                    <a:pt x="4399" y="791"/>
                  </a:lnTo>
                  <a:lnTo>
                    <a:pt x="2199" y="87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0" name="Shape"/>
            <p:cNvSpPr/>
            <p:nvPr/>
          </p:nvSpPr>
          <p:spPr>
            <a:xfrm>
              <a:off x="8322062" y="2773640"/>
              <a:ext cx="1057983" cy="175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3" y="1605"/>
                  </a:moveTo>
                  <a:lnTo>
                    <a:pt x="5188" y="3271"/>
                  </a:lnTo>
                  <a:lnTo>
                    <a:pt x="5294" y="4135"/>
                  </a:lnTo>
                  <a:lnTo>
                    <a:pt x="3282" y="5739"/>
                  </a:lnTo>
                  <a:lnTo>
                    <a:pt x="953" y="5681"/>
                  </a:lnTo>
                  <a:lnTo>
                    <a:pt x="1906" y="7282"/>
                  </a:lnTo>
                  <a:lnTo>
                    <a:pt x="0" y="8825"/>
                  </a:lnTo>
                  <a:lnTo>
                    <a:pt x="1059" y="12696"/>
                  </a:lnTo>
                  <a:lnTo>
                    <a:pt x="3857" y="13265"/>
                  </a:lnTo>
                  <a:lnTo>
                    <a:pt x="5506" y="15120"/>
                  </a:lnTo>
                  <a:lnTo>
                    <a:pt x="6882" y="14873"/>
                  </a:lnTo>
                  <a:lnTo>
                    <a:pt x="7835" y="15552"/>
                  </a:lnTo>
                  <a:lnTo>
                    <a:pt x="7200" y="16231"/>
                  </a:lnTo>
                  <a:lnTo>
                    <a:pt x="6888" y="16650"/>
                  </a:lnTo>
                  <a:lnTo>
                    <a:pt x="8682" y="18453"/>
                  </a:lnTo>
                  <a:lnTo>
                    <a:pt x="11859" y="19317"/>
                  </a:lnTo>
                  <a:lnTo>
                    <a:pt x="12606" y="21336"/>
                  </a:lnTo>
                  <a:lnTo>
                    <a:pt x="15141" y="21600"/>
                  </a:lnTo>
                  <a:lnTo>
                    <a:pt x="15353" y="20859"/>
                  </a:lnTo>
                  <a:lnTo>
                    <a:pt x="16791" y="21187"/>
                  </a:lnTo>
                  <a:lnTo>
                    <a:pt x="18424" y="21106"/>
                  </a:lnTo>
                  <a:lnTo>
                    <a:pt x="18741" y="20798"/>
                  </a:lnTo>
                  <a:lnTo>
                    <a:pt x="18424" y="20119"/>
                  </a:lnTo>
                  <a:lnTo>
                    <a:pt x="20619" y="19781"/>
                  </a:lnTo>
                  <a:lnTo>
                    <a:pt x="20329" y="18823"/>
                  </a:lnTo>
                  <a:lnTo>
                    <a:pt x="20329" y="18267"/>
                  </a:lnTo>
                  <a:lnTo>
                    <a:pt x="20118" y="17712"/>
                  </a:lnTo>
                  <a:lnTo>
                    <a:pt x="20224" y="16910"/>
                  </a:lnTo>
                  <a:lnTo>
                    <a:pt x="20329" y="16416"/>
                  </a:lnTo>
                  <a:lnTo>
                    <a:pt x="20574" y="16094"/>
                  </a:lnTo>
                  <a:lnTo>
                    <a:pt x="21176" y="15305"/>
                  </a:lnTo>
                  <a:lnTo>
                    <a:pt x="21282" y="14626"/>
                  </a:lnTo>
                  <a:lnTo>
                    <a:pt x="21600" y="14379"/>
                  </a:lnTo>
                  <a:lnTo>
                    <a:pt x="21388" y="13762"/>
                  </a:lnTo>
                  <a:lnTo>
                    <a:pt x="20965" y="12775"/>
                  </a:lnTo>
                  <a:lnTo>
                    <a:pt x="20965" y="11911"/>
                  </a:lnTo>
                  <a:lnTo>
                    <a:pt x="21600" y="10615"/>
                  </a:lnTo>
                  <a:lnTo>
                    <a:pt x="20329" y="6850"/>
                  </a:lnTo>
                  <a:lnTo>
                    <a:pt x="20012" y="6295"/>
                  </a:lnTo>
                  <a:lnTo>
                    <a:pt x="19694" y="5122"/>
                  </a:lnTo>
                  <a:lnTo>
                    <a:pt x="19376" y="4135"/>
                  </a:lnTo>
                  <a:lnTo>
                    <a:pt x="18953" y="2901"/>
                  </a:lnTo>
                  <a:lnTo>
                    <a:pt x="18635" y="2592"/>
                  </a:lnTo>
                  <a:lnTo>
                    <a:pt x="17153" y="1296"/>
                  </a:lnTo>
                  <a:lnTo>
                    <a:pt x="16835" y="432"/>
                  </a:lnTo>
                  <a:lnTo>
                    <a:pt x="16624" y="0"/>
                  </a:lnTo>
                  <a:lnTo>
                    <a:pt x="2753" y="160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1" name="Shape"/>
            <p:cNvSpPr/>
            <p:nvPr/>
          </p:nvSpPr>
          <p:spPr>
            <a:xfrm>
              <a:off x="9393676" y="5022110"/>
              <a:ext cx="1022536" cy="162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2"/>
                  </a:moveTo>
                  <a:lnTo>
                    <a:pt x="2522" y="21333"/>
                  </a:lnTo>
                  <a:lnTo>
                    <a:pt x="4057" y="21333"/>
                  </a:lnTo>
                  <a:lnTo>
                    <a:pt x="4824" y="20864"/>
                  </a:lnTo>
                  <a:lnTo>
                    <a:pt x="4715" y="19995"/>
                  </a:lnTo>
                  <a:lnTo>
                    <a:pt x="6688" y="21600"/>
                  </a:lnTo>
                  <a:lnTo>
                    <a:pt x="8004" y="21266"/>
                  </a:lnTo>
                  <a:lnTo>
                    <a:pt x="7894" y="20129"/>
                  </a:lnTo>
                  <a:lnTo>
                    <a:pt x="7785" y="19460"/>
                  </a:lnTo>
                  <a:lnTo>
                    <a:pt x="7017" y="18858"/>
                  </a:lnTo>
                  <a:lnTo>
                    <a:pt x="21381" y="16651"/>
                  </a:lnTo>
                  <a:lnTo>
                    <a:pt x="21490" y="15180"/>
                  </a:lnTo>
                  <a:lnTo>
                    <a:pt x="21161" y="14043"/>
                  </a:lnTo>
                  <a:lnTo>
                    <a:pt x="21381" y="12973"/>
                  </a:lnTo>
                  <a:lnTo>
                    <a:pt x="20723" y="11703"/>
                  </a:lnTo>
                  <a:lnTo>
                    <a:pt x="20942" y="11302"/>
                  </a:lnTo>
                  <a:lnTo>
                    <a:pt x="21600" y="10833"/>
                  </a:lnTo>
                  <a:lnTo>
                    <a:pt x="21381" y="10365"/>
                  </a:lnTo>
                  <a:lnTo>
                    <a:pt x="19736" y="9429"/>
                  </a:lnTo>
                  <a:lnTo>
                    <a:pt x="17105" y="3611"/>
                  </a:lnTo>
                  <a:lnTo>
                    <a:pt x="16337" y="2474"/>
                  </a:lnTo>
                  <a:lnTo>
                    <a:pt x="14912" y="0"/>
                  </a:lnTo>
                  <a:lnTo>
                    <a:pt x="7346" y="1137"/>
                  </a:lnTo>
                  <a:lnTo>
                    <a:pt x="4166" y="1471"/>
                  </a:lnTo>
                  <a:lnTo>
                    <a:pt x="3509" y="1137"/>
                  </a:lnTo>
                  <a:lnTo>
                    <a:pt x="0" y="187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2" name="Shape"/>
            <p:cNvSpPr/>
            <p:nvPr/>
          </p:nvSpPr>
          <p:spPr>
            <a:xfrm>
              <a:off x="10089002" y="4876964"/>
              <a:ext cx="1420640" cy="14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7"/>
                  </a:moveTo>
                  <a:lnTo>
                    <a:pt x="1816" y="6502"/>
                  </a:lnTo>
                  <a:lnTo>
                    <a:pt x="3710" y="12631"/>
                  </a:lnTo>
                  <a:lnTo>
                    <a:pt x="4894" y="14275"/>
                  </a:lnTo>
                  <a:lnTo>
                    <a:pt x="4342" y="15322"/>
                  </a:lnTo>
                  <a:lnTo>
                    <a:pt x="4578" y="16667"/>
                  </a:lnTo>
                  <a:lnTo>
                    <a:pt x="4815" y="17041"/>
                  </a:lnTo>
                  <a:lnTo>
                    <a:pt x="4657" y="18162"/>
                  </a:lnTo>
                  <a:lnTo>
                    <a:pt x="4894" y="19358"/>
                  </a:lnTo>
                  <a:lnTo>
                    <a:pt x="4516" y="21026"/>
                  </a:lnTo>
                  <a:lnTo>
                    <a:pt x="6789" y="21600"/>
                  </a:lnTo>
                  <a:lnTo>
                    <a:pt x="10025" y="21376"/>
                  </a:lnTo>
                  <a:lnTo>
                    <a:pt x="17079" y="20833"/>
                  </a:lnTo>
                  <a:lnTo>
                    <a:pt x="18314" y="21077"/>
                  </a:lnTo>
                  <a:lnTo>
                    <a:pt x="18471" y="19134"/>
                  </a:lnTo>
                  <a:lnTo>
                    <a:pt x="18945" y="18610"/>
                  </a:lnTo>
                  <a:lnTo>
                    <a:pt x="20009" y="19220"/>
                  </a:lnTo>
                  <a:lnTo>
                    <a:pt x="21076" y="18760"/>
                  </a:lnTo>
                  <a:lnTo>
                    <a:pt x="20524" y="16144"/>
                  </a:lnTo>
                  <a:lnTo>
                    <a:pt x="20840" y="15920"/>
                  </a:lnTo>
                  <a:lnTo>
                    <a:pt x="20840" y="14500"/>
                  </a:lnTo>
                  <a:lnTo>
                    <a:pt x="21392" y="12855"/>
                  </a:lnTo>
                  <a:lnTo>
                    <a:pt x="21600" y="11628"/>
                  </a:lnTo>
                  <a:lnTo>
                    <a:pt x="21076" y="11435"/>
                  </a:lnTo>
                  <a:lnTo>
                    <a:pt x="20761" y="10688"/>
                  </a:lnTo>
                  <a:lnTo>
                    <a:pt x="18945" y="8894"/>
                  </a:lnTo>
                  <a:lnTo>
                    <a:pt x="18629" y="7624"/>
                  </a:lnTo>
                  <a:lnTo>
                    <a:pt x="16656" y="6727"/>
                  </a:lnTo>
                  <a:lnTo>
                    <a:pt x="14761" y="4858"/>
                  </a:lnTo>
                  <a:lnTo>
                    <a:pt x="13893" y="4335"/>
                  </a:lnTo>
                  <a:lnTo>
                    <a:pt x="12788" y="3886"/>
                  </a:lnTo>
                  <a:lnTo>
                    <a:pt x="12314" y="3737"/>
                  </a:lnTo>
                  <a:lnTo>
                    <a:pt x="11367" y="2466"/>
                  </a:lnTo>
                  <a:lnTo>
                    <a:pt x="9867" y="1570"/>
                  </a:lnTo>
                  <a:lnTo>
                    <a:pt x="9709" y="897"/>
                  </a:lnTo>
                  <a:lnTo>
                    <a:pt x="9709" y="0"/>
                  </a:lnTo>
                  <a:lnTo>
                    <a:pt x="5368" y="1121"/>
                  </a:lnTo>
                  <a:lnTo>
                    <a:pt x="0" y="216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3" name="Shape"/>
            <p:cNvSpPr/>
            <p:nvPr/>
          </p:nvSpPr>
          <p:spPr>
            <a:xfrm>
              <a:off x="10727063" y="4681674"/>
              <a:ext cx="1306117" cy="97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20"/>
                  </a:moveTo>
                  <a:cubicBezTo>
                    <a:pt x="18" y="5010"/>
                    <a:pt x="36" y="5901"/>
                    <a:pt x="54" y="6792"/>
                  </a:cubicBezTo>
                  <a:lnTo>
                    <a:pt x="1629" y="8016"/>
                  </a:lnTo>
                  <a:lnTo>
                    <a:pt x="2829" y="10243"/>
                  </a:lnTo>
                  <a:lnTo>
                    <a:pt x="5400" y="11357"/>
                  </a:lnTo>
                  <a:lnTo>
                    <a:pt x="7457" y="14586"/>
                  </a:lnTo>
                  <a:lnTo>
                    <a:pt x="9771" y="15588"/>
                  </a:lnTo>
                  <a:lnTo>
                    <a:pt x="10200" y="18148"/>
                  </a:lnTo>
                  <a:lnTo>
                    <a:pt x="12343" y="21266"/>
                  </a:lnTo>
                  <a:lnTo>
                    <a:pt x="12943" y="21600"/>
                  </a:lnTo>
                  <a:lnTo>
                    <a:pt x="13457" y="19930"/>
                  </a:lnTo>
                  <a:lnTo>
                    <a:pt x="13371" y="18482"/>
                  </a:lnTo>
                  <a:lnTo>
                    <a:pt x="14229" y="18928"/>
                  </a:lnTo>
                  <a:lnTo>
                    <a:pt x="14486" y="17480"/>
                  </a:lnTo>
                  <a:lnTo>
                    <a:pt x="15514" y="17369"/>
                  </a:lnTo>
                  <a:lnTo>
                    <a:pt x="16886" y="15699"/>
                  </a:lnTo>
                  <a:lnTo>
                    <a:pt x="17314" y="13806"/>
                  </a:lnTo>
                  <a:lnTo>
                    <a:pt x="18171" y="13361"/>
                  </a:lnTo>
                  <a:lnTo>
                    <a:pt x="18514" y="12247"/>
                  </a:lnTo>
                  <a:lnTo>
                    <a:pt x="19114" y="10021"/>
                  </a:lnTo>
                  <a:lnTo>
                    <a:pt x="20143" y="9464"/>
                  </a:lnTo>
                  <a:lnTo>
                    <a:pt x="20829" y="7126"/>
                  </a:lnTo>
                  <a:lnTo>
                    <a:pt x="21600" y="5010"/>
                  </a:lnTo>
                  <a:lnTo>
                    <a:pt x="16029" y="0"/>
                  </a:lnTo>
                  <a:lnTo>
                    <a:pt x="11829" y="1670"/>
                  </a:lnTo>
                  <a:lnTo>
                    <a:pt x="10971" y="1893"/>
                  </a:lnTo>
                  <a:lnTo>
                    <a:pt x="10714" y="1781"/>
                  </a:lnTo>
                  <a:lnTo>
                    <a:pt x="9857" y="891"/>
                  </a:lnTo>
                  <a:lnTo>
                    <a:pt x="9171" y="445"/>
                  </a:lnTo>
                  <a:lnTo>
                    <a:pt x="7971" y="668"/>
                  </a:lnTo>
                  <a:lnTo>
                    <a:pt x="6514" y="1002"/>
                  </a:lnTo>
                  <a:lnTo>
                    <a:pt x="5314" y="1002"/>
                  </a:lnTo>
                  <a:lnTo>
                    <a:pt x="4200" y="1670"/>
                  </a:lnTo>
                  <a:lnTo>
                    <a:pt x="0" y="412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4" name="Shape"/>
            <p:cNvSpPr/>
            <p:nvPr/>
          </p:nvSpPr>
          <p:spPr>
            <a:xfrm>
              <a:off x="9069193" y="3657722"/>
              <a:ext cx="1772393" cy="1018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8" y="12343"/>
                  </a:moveTo>
                  <a:lnTo>
                    <a:pt x="2967" y="15003"/>
                  </a:lnTo>
                  <a:lnTo>
                    <a:pt x="1957" y="15961"/>
                  </a:lnTo>
                  <a:lnTo>
                    <a:pt x="1894" y="17237"/>
                  </a:lnTo>
                  <a:lnTo>
                    <a:pt x="1894" y="17769"/>
                  </a:lnTo>
                  <a:lnTo>
                    <a:pt x="0" y="17025"/>
                  </a:lnTo>
                  <a:lnTo>
                    <a:pt x="0" y="20110"/>
                  </a:lnTo>
                  <a:lnTo>
                    <a:pt x="316" y="21600"/>
                  </a:lnTo>
                  <a:lnTo>
                    <a:pt x="1578" y="21494"/>
                  </a:lnTo>
                  <a:lnTo>
                    <a:pt x="2841" y="21068"/>
                  </a:lnTo>
                  <a:lnTo>
                    <a:pt x="4356" y="19898"/>
                  </a:lnTo>
                  <a:lnTo>
                    <a:pt x="6502" y="19365"/>
                  </a:lnTo>
                  <a:lnTo>
                    <a:pt x="9406" y="18408"/>
                  </a:lnTo>
                  <a:lnTo>
                    <a:pt x="13068" y="17237"/>
                  </a:lnTo>
                  <a:lnTo>
                    <a:pt x="16350" y="16386"/>
                  </a:lnTo>
                  <a:lnTo>
                    <a:pt x="17613" y="15748"/>
                  </a:lnTo>
                  <a:lnTo>
                    <a:pt x="19231" y="14342"/>
                  </a:lnTo>
                  <a:lnTo>
                    <a:pt x="19896" y="12556"/>
                  </a:lnTo>
                  <a:lnTo>
                    <a:pt x="20288" y="10892"/>
                  </a:lnTo>
                  <a:lnTo>
                    <a:pt x="20906" y="9935"/>
                  </a:lnTo>
                  <a:lnTo>
                    <a:pt x="21600" y="9016"/>
                  </a:lnTo>
                  <a:lnTo>
                    <a:pt x="21298" y="6368"/>
                  </a:lnTo>
                  <a:lnTo>
                    <a:pt x="20075" y="5533"/>
                  </a:lnTo>
                  <a:lnTo>
                    <a:pt x="19507" y="2022"/>
                  </a:lnTo>
                  <a:lnTo>
                    <a:pt x="19191" y="1915"/>
                  </a:lnTo>
                  <a:lnTo>
                    <a:pt x="18812" y="1170"/>
                  </a:lnTo>
                  <a:lnTo>
                    <a:pt x="18370" y="958"/>
                  </a:lnTo>
                  <a:lnTo>
                    <a:pt x="17992" y="0"/>
                  </a:lnTo>
                  <a:lnTo>
                    <a:pt x="17108" y="745"/>
                  </a:lnTo>
                  <a:lnTo>
                    <a:pt x="15782" y="1064"/>
                  </a:lnTo>
                  <a:lnTo>
                    <a:pt x="14961" y="1064"/>
                  </a:lnTo>
                  <a:lnTo>
                    <a:pt x="13699" y="1277"/>
                  </a:lnTo>
                  <a:lnTo>
                    <a:pt x="12941" y="638"/>
                  </a:lnTo>
                  <a:lnTo>
                    <a:pt x="12184" y="213"/>
                  </a:lnTo>
                  <a:lnTo>
                    <a:pt x="11742" y="958"/>
                  </a:lnTo>
                  <a:lnTo>
                    <a:pt x="12061" y="2128"/>
                  </a:lnTo>
                  <a:lnTo>
                    <a:pt x="12124" y="2811"/>
                  </a:lnTo>
                  <a:lnTo>
                    <a:pt x="11426" y="3405"/>
                  </a:lnTo>
                  <a:lnTo>
                    <a:pt x="10732" y="3831"/>
                  </a:lnTo>
                  <a:lnTo>
                    <a:pt x="9612" y="3982"/>
                  </a:lnTo>
                  <a:lnTo>
                    <a:pt x="9712" y="6384"/>
                  </a:lnTo>
                  <a:lnTo>
                    <a:pt x="9154" y="7555"/>
                  </a:lnTo>
                  <a:lnTo>
                    <a:pt x="8712" y="8725"/>
                  </a:lnTo>
                  <a:lnTo>
                    <a:pt x="8207" y="9151"/>
                  </a:lnTo>
                  <a:lnTo>
                    <a:pt x="7389" y="7880"/>
                  </a:lnTo>
                  <a:lnTo>
                    <a:pt x="7449" y="10534"/>
                  </a:lnTo>
                  <a:lnTo>
                    <a:pt x="7007" y="10108"/>
                  </a:lnTo>
                  <a:lnTo>
                    <a:pt x="6629" y="10002"/>
                  </a:lnTo>
                  <a:lnTo>
                    <a:pt x="5808" y="10669"/>
                  </a:lnTo>
                  <a:lnTo>
                    <a:pt x="5492" y="11178"/>
                  </a:lnTo>
                  <a:lnTo>
                    <a:pt x="4798" y="11811"/>
                  </a:lnTo>
                  <a:lnTo>
                    <a:pt x="4419" y="11172"/>
                  </a:lnTo>
                  <a:lnTo>
                    <a:pt x="4103" y="10960"/>
                  </a:lnTo>
                  <a:lnTo>
                    <a:pt x="2778" y="123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5" name="Shape"/>
            <p:cNvSpPr/>
            <p:nvPr/>
          </p:nvSpPr>
          <p:spPr>
            <a:xfrm>
              <a:off x="8837418" y="4225117"/>
              <a:ext cx="2246849" cy="101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0" y="9438"/>
                  </a:moveTo>
                  <a:lnTo>
                    <a:pt x="1071" y="12470"/>
                  </a:lnTo>
                  <a:lnTo>
                    <a:pt x="1071" y="13774"/>
                  </a:lnTo>
                  <a:lnTo>
                    <a:pt x="561" y="16818"/>
                  </a:lnTo>
                  <a:lnTo>
                    <a:pt x="561" y="18122"/>
                  </a:lnTo>
                  <a:lnTo>
                    <a:pt x="102" y="19426"/>
                  </a:lnTo>
                  <a:lnTo>
                    <a:pt x="102" y="20513"/>
                  </a:lnTo>
                  <a:lnTo>
                    <a:pt x="0" y="21600"/>
                  </a:lnTo>
                  <a:lnTo>
                    <a:pt x="4792" y="19970"/>
                  </a:lnTo>
                  <a:lnTo>
                    <a:pt x="5557" y="20296"/>
                  </a:lnTo>
                  <a:lnTo>
                    <a:pt x="5659" y="19644"/>
                  </a:lnTo>
                  <a:lnTo>
                    <a:pt x="6169" y="19426"/>
                  </a:lnTo>
                  <a:lnTo>
                    <a:pt x="7010" y="18770"/>
                  </a:lnTo>
                  <a:lnTo>
                    <a:pt x="7488" y="19432"/>
                  </a:lnTo>
                  <a:lnTo>
                    <a:pt x="15753" y="15405"/>
                  </a:lnTo>
                  <a:lnTo>
                    <a:pt x="15294" y="13883"/>
                  </a:lnTo>
                  <a:lnTo>
                    <a:pt x="15906" y="12905"/>
                  </a:lnTo>
                  <a:lnTo>
                    <a:pt x="16161" y="11601"/>
                  </a:lnTo>
                  <a:lnTo>
                    <a:pt x="17180" y="9535"/>
                  </a:lnTo>
                  <a:lnTo>
                    <a:pt x="18047" y="8449"/>
                  </a:lnTo>
                  <a:lnTo>
                    <a:pt x="18568" y="6248"/>
                  </a:lnTo>
                  <a:lnTo>
                    <a:pt x="19279" y="6150"/>
                  </a:lnTo>
                  <a:lnTo>
                    <a:pt x="19887" y="4869"/>
                  </a:lnTo>
                  <a:lnTo>
                    <a:pt x="20137" y="4427"/>
                  </a:lnTo>
                  <a:lnTo>
                    <a:pt x="20471" y="4445"/>
                  </a:lnTo>
                  <a:lnTo>
                    <a:pt x="20953" y="3992"/>
                  </a:lnTo>
                  <a:lnTo>
                    <a:pt x="21463" y="2579"/>
                  </a:lnTo>
                  <a:lnTo>
                    <a:pt x="21600" y="0"/>
                  </a:lnTo>
                  <a:lnTo>
                    <a:pt x="16569" y="3340"/>
                  </a:lnTo>
                  <a:lnTo>
                    <a:pt x="5659" y="7688"/>
                  </a:lnTo>
                  <a:lnTo>
                    <a:pt x="4639" y="8992"/>
                  </a:lnTo>
                  <a:lnTo>
                    <a:pt x="3976" y="9101"/>
                  </a:lnTo>
                  <a:lnTo>
                    <a:pt x="1670" y="943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6" name="Shape"/>
            <p:cNvSpPr/>
            <p:nvPr/>
          </p:nvSpPr>
          <p:spPr>
            <a:xfrm>
              <a:off x="9230071" y="2839618"/>
              <a:ext cx="853477" cy="138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1"/>
                  </a:moveTo>
                  <a:lnTo>
                    <a:pt x="3665" y="12522"/>
                  </a:lnTo>
                  <a:lnTo>
                    <a:pt x="3404" y="13539"/>
                  </a:lnTo>
                  <a:lnTo>
                    <a:pt x="2880" y="14713"/>
                  </a:lnTo>
                  <a:lnTo>
                    <a:pt x="3355" y="16435"/>
                  </a:lnTo>
                  <a:lnTo>
                    <a:pt x="3796" y="17452"/>
                  </a:lnTo>
                  <a:lnTo>
                    <a:pt x="3486" y="17452"/>
                  </a:lnTo>
                  <a:lnTo>
                    <a:pt x="2755" y="18486"/>
                  </a:lnTo>
                  <a:lnTo>
                    <a:pt x="1833" y="19487"/>
                  </a:lnTo>
                  <a:lnTo>
                    <a:pt x="1997" y="20047"/>
                  </a:lnTo>
                  <a:cubicBezTo>
                    <a:pt x="2030" y="20565"/>
                    <a:pt x="2062" y="21082"/>
                    <a:pt x="2095" y="21600"/>
                  </a:cubicBezTo>
                  <a:lnTo>
                    <a:pt x="4713" y="20974"/>
                  </a:lnTo>
                  <a:lnTo>
                    <a:pt x="5891" y="21443"/>
                  </a:lnTo>
                  <a:lnTo>
                    <a:pt x="9295" y="20504"/>
                  </a:lnTo>
                  <a:lnTo>
                    <a:pt x="9949" y="20035"/>
                  </a:lnTo>
                  <a:lnTo>
                    <a:pt x="11389" y="20504"/>
                  </a:lnTo>
                  <a:lnTo>
                    <a:pt x="11389" y="19096"/>
                  </a:lnTo>
                  <a:lnTo>
                    <a:pt x="11520" y="18861"/>
                  </a:lnTo>
                  <a:lnTo>
                    <a:pt x="12960" y="19409"/>
                  </a:lnTo>
                  <a:lnTo>
                    <a:pt x="13484" y="19409"/>
                  </a:lnTo>
                  <a:lnTo>
                    <a:pt x="14007" y="19096"/>
                  </a:lnTo>
                  <a:lnTo>
                    <a:pt x="15971" y="17609"/>
                  </a:lnTo>
                  <a:lnTo>
                    <a:pt x="16364" y="15652"/>
                  </a:lnTo>
                  <a:cubicBezTo>
                    <a:pt x="16499" y="15646"/>
                    <a:pt x="16945" y="16072"/>
                    <a:pt x="17080" y="16066"/>
                  </a:cubicBezTo>
                  <a:lnTo>
                    <a:pt x="21600" y="14870"/>
                  </a:lnTo>
                  <a:lnTo>
                    <a:pt x="20684" y="13617"/>
                  </a:lnTo>
                  <a:lnTo>
                    <a:pt x="21469" y="12835"/>
                  </a:lnTo>
                  <a:lnTo>
                    <a:pt x="16495" y="313"/>
                  </a:lnTo>
                  <a:lnTo>
                    <a:pt x="15971" y="0"/>
                  </a:lnTo>
                  <a:lnTo>
                    <a:pt x="7985" y="1174"/>
                  </a:lnTo>
                  <a:lnTo>
                    <a:pt x="5498" y="1409"/>
                  </a:lnTo>
                  <a:lnTo>
                    <a:pt x="4582" y="1330"/>
                  </a:lnTo>
                  <a:lnTo>
                    <a:pt x="2487" y="2270"/>
                  </a:lnTo>
                  <a:lnTo>
                    <a:pt x="0" y="266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7" name="Shape"/>
            <p:cNvSpPr/>
            <p:nvPr/>
          </p:nvSpPr>
          <p:spPr>
            <a:xfrm>
              <a:off x="4313729" y="4982525"/>
              <a:ext cx="3741112" cy="3391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4" y="0"/>
                  </a:moveTo>
                  <a:cubicBezTo>
                    <a:pt x="6013" y="3053"/>
                    <a:pt x="5874" y="6182"/>
                    <a:pt x="5854" y="9235"/>
                  </a:cubicBezTo>
                  <a:lnTo>
                    <a:pt x="61" y="8909"/>
                  </a:lnTo>
                  <a:lnTo>
                    <a:pt x="0" y="9326"/>
                  </a:lnTo>
                  <a:lnTo>
                    <a:pt x="585" y="9758"/>
                  </a:lnTo>
                  <a:lnTo>
                    <a:pt x="1136" y="10478"/>
                  </a:lnTo>
                  <a:lnTo>
                    <a:pt x="1626" y="11263"/>
                  </a:lnTo>
                  <a:lnTo>
                    <a:pt x="2116" y="11394"/>
                  </a:lnTo>
                  <a:lnTo>
                    <a:pt x="2484" y="11917"/>
                  </a:lnTo>
                  <a:lnTo>
                    <a:pt x="2790" y="12441"/>
                  </a:lnTo>
                  <a:lnTo>
                    <a:pt x="3035" y="13029"/>
                  </a:lnTo>
                  <a:lnTo>
                    <a:pt x="3158" y="13815"/>
                  </a:lnTo>
                  <a:lnTo>
                    <a:pt x="3342" y="14076"/>
                  </a:lnTo>
                  <a:lnTo>
                    <a:pt x="4383" y="14927"/>
                  </a:lnTo>
                  <a:lnTo>
                    <a:pt x="4445" y="14665"/>
                  </a:lnTo>
                  <a:lnTo>
                    <a:pt x="5793" y="15385"/>
                  </a:lnTo>
                  <a:lnTo>
                    <a:pt x="6099" y="14796"/>
                  </a:lnTo>
                  <a:lnTo>
                    <a:pt x="6650" y="14076"/>
                  </a:lnTo>
                  <a:lnTo>
                    <a:pt x="7324" y="13880"/>
                  </a:lnTo>
                  <a:lnTo>
                    <a:pt x="8243" y="14011"/>
                  </a:lnTo>
                  <a:lnTo>
                    <a:pt x="9040" y="14665"/>
                  </a:lnTo>
                  <a:lnTo>
                    <a:pt x="9591" y="15516"/>
                  </a:lnTo>
                  <a:lnTo>
                    <a:pt x="10143" y="16366"/>
                  </a:lnTo>
                  <a:lnTo>
                    <a:pt x="10633" y="17282"/>
                  </a:lnTo>
                  <a:lnTo>
                    <a:pt x="11184" y="18002"/>
                  </a:lnTo>
                  <a:lnTo>
                    <a:pt x="11674" y="18394"/>
                  </a:lnTo>
                  <a:lnTo>
                    <a:pt x="11981" y="19245"/>
                  </a:lnTo>
                  <a:lnTo>
                    <a:pt x="12226" y="19899"/>
                  </a:lnTo>
                  <a:lnTo>
                    <a:pt x="12471" y="20553"/>
                  </a:lnTo>
                  <a:lnTo>
                    <a:pt x="12777" y="21011"/>
                  </a:lnTo>
                  <a:lnTo>
                    <a:pt x="13390" y="21273"/>
                  </a:lnTo>
                  <a:lnTo>
                    <a:pt x="14370" y="21469"/>
                  </a:lnTo>
                  <a:lnTo>
                    <a:pt x="15105" y="21600"/>
                  </a:lnTo>
                  <a:lnTo>
                    <a:pt x="16024" y="21600"/>
                  </a:lnTo>
                  <a:lnTo>
                    <a:pt x="15841" y="21469"/>
                  </a:lnTo>
                  <a:lnTo>
                    <a:pt x="15718" y="20749"/>
                  </a:lnTo>
                  <a:lnTo>
                    <a:pt x="15473" y="20422"/>
                  </a:lnTo>
                  <a:lnTo>
                    <a:pt x="15412" y="20030"/>
                  </a:lnTo>
                  <a:lnTo>
                    <a:pt x="15228" y="19572"/>
                  </a:lnTo>
                  <a:lnTo>
                    <a:pt x="15351" y="19245"/>
                  </a:lnTo>
                  <a:lnTo>
                    <a:pt x="15289" y="19048"/>
                  </a:lnTo>
                  <a:lnTo>
                    <a:pt x="14860" y="18787"/>
                  </a:lnTo>
                  <a:lnTo>
                    <a:pt x="15351" y="18460"/>
                  </a:lnTo>
                  <a:lnTo>
                    <a:pt x="15412" y="18329"/>
                  </a:lnTo>
                  <a:lnTo>
                    <a:pt x="15473" y="18002"/>
                  </a:lnTo>
                  <a:lnTo>
                    <a:pt x="15228" y="17675"/>
                  </a:lnTo>
                  <a:lnTo>
                    <a:pt x="15473" y="17675"/>
                  </a:lnTo>
                  <a:lnTo>
                    <a:pt x="15718" y="17478"/>
                  </a:lnTo>
                  <a:lnTo>
                    <a:pt x="15473" y="16889"/>
                  </a:lnTo>
                  <a:lnTo>
                    <a:pt x="16147" y="16889"/>
                  </a:lnTo>
                  <a:lnTo>
                    <a:pt x="16270" y="16759"/>
                  </a:lnTo>
                  <a:lnTo>
                    <a:pt x="16453" y="16235"/>
                  </a:lnTo>
                  <a:lnTo>
                    <a:pt x="17005" y="16235"/>
                  </a:lnTo>
                  <a:lnTo>
                    <a:pt x="17005" y="15908"/>
                  </a:lnTo>
                  <a:lnTo>
                    <a:pt x="16944" y="15712"/>
                  </a:lnTo>
                  <a:lnTo>
                    <a:pt x="17679" y="15777"/>
                  </a:lnTo>
                  <a:lnTo>
                    <a:pt x="18291" y="15646"/>
                  </a:lnTo>
                  <a:lnTo>
                    <a:pt x="18904" y="15058"/>
                  </a:lnTo>
                  <a:lnTo>
                    <a:pt x="18904" y="14600"/>
                  </a:lnTo>
                  <a:lnTo>
                    <a:pt x="19394" y="14273"/>
                  </a:lnTo>
                  <a:lnTo>
                    <a:pt x="19333" y="13618"/>
                  </a:lnTo>
                  <a:lnTo>
                    <a:pt x="19762" y="13422"/>
                  </a:lnTo>
                  <a:lnTo>
                    <a:pt x="20007" y="14076"/>
                  </a:lnTo>
                  <a:lnTo>
                    <a:pt x="21355" y="13291"/>
                  </a:lnTo>
                  <a:lnTo>
                    <a:pt x="21477" y="12375"/>
                  </a:lnTo>
                  <a:lnTo>
                    <a:pt x="21355" y="11983"/>
                  </a:lnTo>
                  <a:lnTo>
                    <a:pt x="21294" y="11590"/>
                  </a:lnTo>
                  <a:lnTo>
                    <a:pt x="21416" y="11132"/>
                  </a:lnTo>
                  <a:lnTo>
                    <a:pt x="21600" y="10740"/>
                  </a:lnTo>
                  <a:lnTo>
                    <a:pt x="21232" y="9562"/>
                  </a:lnTo>
                  <a:lnTo>
                    <a:pt x="20926" y="9235"/>
                  </a:lnTo>
                  <a:lnTo>
                    <a:pt x="20681" y="8384"/>
                  </a:lnTo>
                  <a:lnTo>
                    <a:pt x="20558" y="6553"/>
                  </a:lnTo>
                  <a:lnTo>
                    <a:pt x="20436" y="5506"/>
                  </a:lnTo>
                  <a:lnTo>
                    <a:pt x="20252" y="5310"/>
                  </a:lnTo>
                  <a:lnTo>
                    <a:pt x="19762" y="5571"/>
                  </a:lnTo>
                  <a:lnTo>
                    <a:pt x="18683" y="4804"/>
                  </a:lnTo>
                  <a:lnTo>
                    <a:pt x="18291" y="4982"/>
                  </a:lnTo>
                  <a:lnTo>
                    <a:pt x="17617" y="4917"/>
                  </a:lnTo>
                  <a:lnTo>
                    <a:pt x="16882" y="5506"/>
                  </a:lnTo>
                  <a:lnTo>
                    <a:pt x="16270" y="5179"/>
                  </a:lnTo>
                  <a:lnTo>
                    <a:pt x="15902" y="5310"/>
                  </a:lnTo>
                  <a:cubicBezTo>
                    <a:pt x="15902" y="5267"/>
                    <a:pt x="15902" y="5224"/>
                    <a:pt x="15903" y="5181"/>
                  </a:cubicBezTo>
                  <a:lnTo>
                    <a:pt x="15167" y="5244"/>
                  </a:lnTo>
                  <a:lnTo>
                    <a:pt x="14860" y="4982"/>
                  </a:lnTo>
                  <a:lnTo>
                    <a:pt x="14394" y="5101"/>
                  </a:lnTo>
                  <a:lnTo>
                    <a:pt x="13607" y="4593"/>
                  </a:lnTo>
                  <a:lnTo>
                    <a:pt x="12900" y="4786"/>
                  </a:lnTo>
                  <a:lnTo>
                    <a:pt x="12593" y="4655"/>
                  </a:lnTo>
                  <a:lnTo>
                    <a:pt x="12396" y="4578"/>
                  </a:lnTo>
                  <a:lnTo>
                    <a:pt x="12103" y="4197"/>
                  </a:lnTo>
                  <a:lnTo>
                    <a:pt x="11439" y="4135"/>
                  </a:lnTo>
                  <a:lnTo>
                    <a:pt x="11062" y="3936"/>
                  </a:lnTo>
                  <a:lnTo>
                    <a:pt x="10878" y="3936"/>
                  </a:lnTo>
                  <a:lnTo>
                    <a:pt x="10755" y="3805"/>
                  </a:lnTo>
                  <a:lnTo>
                    <a:pt x="10633" y="3739"/>
                  </a:lnTo>
                  <a:lnTo>
                    <a:pt x="10690" y="116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8" name="1"/>
            <p:cNvSpPr/>
            <p:nvPr/>
          </p:nvSpPr>
          <p:spPr>
            <a:xfrm>
              <a:off x="0" y="2369867"/>
              <a:ext cx="2290476" cy="3531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2" y="0"/>
                  </a:moveTo>
                  <a:lnTo>
                    <a:pt x="1346" y="223"/>
                  </a:lnTo>
                  <a:lnTo>
                    <a:pt x="1616" y="693"/>
                  </a:lnTo>
                  <a:lnTo>
                    <a:pt x="1527" y="1087"/>
                  </a:lnTo>
                  <a:lnTo>
                    <a:pt x="1167" y="1482"/>
                  </a:lnTo>
                  <a:lnTo>
                    <a:pt x="1347" y="2045"/>
                  </a:lnTo>
                  <a:lnTo>
                    <a:pt x="0" y="2665"/>
                  </a:lnTo>
                  <a:lnTo>
                    <a:pt x="0" y="3116"/>
                  </a:lnTo>
                  <a:lnTo>
                    <a:pt x="629" y="4017"/>
                  </a:lnTo>
                  <a:lnTo>
                    <a:pt x="629" y="4412"/>
                  </a:lnTo>
                  <a:lnTo>
                    <a:pt x="359" y="5933"/>
                  </a:lnTo>
                  <a:lnTo>
                    <a:pt x="808" y="6892"/>
                  </a:lnTo>
                  <a:lnTo>
                    <a:pt x="1257" y="7230"/>
                  </a:lnTo>
                  <a:lnTo>
                    <a:pt x="1347" y="7624"/>
                  </a:lnTo>
                  <a:lnTo>
                    <a:pt x="1167" y="8357"/>
                  </a:lnTo>
                  <a:lnTo>
                    <a:pt x="1976" y="8469"/>
                  </a:lnTo>
                  <a:lnTo>
                    <a:pt x="2335" y="8469"/>
                  </a:lnTo>
                  <a:lnTo>
                    <a:pt x="2694" y="8131"/>
                  </a:lnTo>
                  <a:lnTo>
                    <a:pt x="2963" y="8019"/>
                  </a:lnTo>
                  <a:lnTo>
                    <a:pt x="3143" y="8469"/>
                  </a:lnTo>
                  <a:lnTo>
                    <a:pt x="3053" y="8977"/>
                  </a:lnTo>
                  <a:lnTo>
                    <a:pt x="2963" y="9146"/>
                  </a:lnTo>
                  <a:lnTo>
                    <a:pt x="2425" y="9089"/>
                  </a:lnTo>
                  <a:lnTo>
                    <a:pt x="2155" y="9653"/>
                  </a:lnTo>
                  <a:lnTo>
                    <a:pt x="2335" y="10216"/>
                  </a:lnTo>
                  <a:lnTo>
                    <a:pt x="2784" y="10498"/>
                  </a:lnTo>
                  <a:lnTo>
                    <a:pt x="3323" y="10893"/>
                  </a:lnTo>
                  <a:lnTo>
                    <a:pt x="3323" y="11287"/>
                  </a:lnTo>
                  <a:lnTo>
                    <a:pt x="2963" y="11456"/>
                  </a:lnTo>
                  <a:lnTo>
                    <a:pt x="3861" y="12583"/>
                  </a:lnTo>
                  <a:lnTo>
                    <a:pt x="4041" y="13485"/>
                  </a:lnTo>
                  <a:lnTo>
                    <a:pt x="4580" y="13710"/>
                  </a:lnTo>
                  <a:lnTo>
                    <a:pt x="4939" y="14218"/>
                  </a:lnTo>
                  <a:lnTo>
                    <a:pt x="5208" y="14499"/>
                  </a:lnTo>
                  <a:lnTo>
                    <a:pt x="5298" y="14950"/>
                  </a:lnTo>
                  <a:lnTo>
                    <a:pt x="4849" y="15401"/>
                  </a:lnTo>
                  <a:lnTo>
                    <a:pt x="5119" y="15795"/>
                  </a:lnTo>
                  <a:lnTo>
                    <a:pt x="6645" y="16472"/>
                  </a:lnTo>
                  <a:lnTo>
                    <a:pt x="7453" y="16584"/>
                  </a:lnTo>
                  <a:lnTo>
                    <a:pt x="7543" y="16415"/>
                  </a:lnTo>
                  <a:lnTo>
                    <a:pt x="8800" y="17486"/>
                  </a:lnTo>
                  <a:lnTo>
                    <a:pt x="9788" y="17712"/>
                  </a:lnTo>
                  <a:lnTo>
                    <a:pt x="10417" y="18331"/>
                  </a:lnTo>
                  <a:lnTo>
                    <a:pt x="11404" y="18726"/>
                  </a:lnTo>
                  <a:lnTo>
                    <a:pt x="12572" y="19628"/>
                  </a:lnTo>
                  <a:lnTo>
                    <a:pt x="12751" y="20586"/>
                  </a:lnTo>
                  <a:lnTo>
                    <a:pt x="13021" y="20924"/>
                  </a:lnTo>
                  <a:lnTo>
                    <a:pt x="13111" y="21262"/>
                  </a:lnTo>
                  <a:lnTo>
                    <a:pt x="19397" y="21600"/>
                  </a:lnTo>
                  <a:lnTo>
                    <a:pt x="19935" y="21318"/>
                  </a:lnTo>
                  <a:lnTo>
                    <a:pt x="19666" y="20529"/>
                  </a:lnTo>
                  <a:lnTo>
                    <a:pt x="20483" y="19798"/>
                  </a:lnTo>
                  <a:lnTo>
                    <a:pt x="20833" y="19064"/>
                  </a:lnTo>
                  <a:lnTo>
                    <a:pt x="21600" y="18662"/>
                  </a:lnTo>
                  <a:lnTo>
                    <a:pt x="20457" y="16899"/>
                  </a:lnTo>
                  <a:lnTo>
                    <a:pt x="9339" y="7342"/>
                  </a:lnTo>
                  <a:lnTo>
                    <a:pt x="11289" y="1706"/>
                  </a:lnTo>
                  <a:lnTo>
                    <a:pt x="4162" y="441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27432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 dirty="0">
                  <a:latin typeface="Aventa Medium" pitchFamily="2" charset="77"/>
                </a:rPr>
                <a:t>1</a:t>
              </a:r>
            </a:p>
          </p:txBody>
        </p:sp>
        <p:sp>
          <p:nvSpPr>
            <p:cNvPr id="3049" name="Shape"/>
            <p:cNvSpPr/>
            <p:nvPr/>
          </p:nvSpPr>
          <p:spPr>
            <a:xfrm>
              <a:off x="7866693" y="5911471"/>
              <a:ext cx="1516078" cy="129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7"/>
                  </a:moveTo>
                  <a:lnTo>
                    <a:pt x="348" y="5241"/>
                  </a:lnTo>
                  <a:lnTo>
                    <a:pt x="418" y="7068"/>
                  </a:lnTo>
                  <a:lnTo>
                    <a:pt x="975" y="8735"/>
                  </a:lnTo>
                  <a:lnTo>
                    <a:pt x="1881" y="10085"/>
                  </a:lnTo>
                  <a:lnTo>
                    <a:pt x="2648" y="12547"/>
                  </a:lnTo>
                  <a:lnTo>
                    <a:pt x="1951" y="14691"/>
                  </a:lnTo>
                  <a:lnTo>
                    <a:pt x="2021" y="15644"/>
                  </a:lnTo>
                  <a:cubicBezTo>
                    <a:pt x="2028" y="16147"/>
                    <a:pt x="2035" y="16650"/>
                    <a:pt x="2042" y="17153"/>
                  </a:cubicBezTo>
                  <a:lnTo>
                    <a:pt x="2059" y="19436"/>
                  </a:lnTo>
                  <a:lnTo>
                    <a:pt x="3345" y="19138"/>
                  </a:lnTo>
                  <a:lnTo>
                    <a:pt x="4459" y="18662"/>
                  </a:lnTo>
                  <a:lnTo>
                    <a:pt x="5783" y="18900"/>
                  </a:lnTo>
                  <a:lnTo>
                    <a:pt x="7246" y="19615"/>
                  </a:lnTo>
                  <a:lnTo>
                    <a:pt x="8779" y="19615"/>
                  </a:lnTo>
                  <a:lnTo>
                    <a:pt x="8849" y="18424"/>
                  </a:lnTo>
                  <a:lnTo>
                    <a:pt x="9476" y="18026"/>
                  </a:lnTo>
                  <a:lnTo>
                    <a:pt x="10382" y="18106"/>
                  </a:lnTo>
                  <a:lnTo>
                    <a:pt x="10939" y="18344"/>
                  </a:lnTo>
                  <a:lnTo>
                    <a:pt x="12054" y="19297"/>
                  </a:lnTo>
                  <a:lnTo>
                    <a:pt x="12263" y="18106"/>
                  </a:lnTo>
                  <a:lnTo>
                    <a:pt x="11427" y="17074"/>
                  </a:lnTo>
                  <a:lnTo>
                    <a:pt x="11218" y="16597"/>
                  </a:lnTo>
                  <a:lnTo>
                    <a:pt x="11566" y="16438"/>
                  </a:lnTo>
                  <a:lnTo>
                    <a:pt x="12054" y="16518"/>
                  </a:lnTo>
                  <a:lnTo>
                    <a:pt x="13099" y="17947"/>
                  </a:lnTo>
                  <a:lnTo>
                    <a:pt x="12821" y="18821"/>
                  </a:lnTo>
                  <a:lnTo>
                    <a:pt x="12960" y="20806"/>
                  </a:lnTo>
                  <a:lnTo>
                    <a:pt x="14423" y="21600"/>
                  </a:lnTo>
                  <a:lnTo>
                    <a:pt x="15190" y="20409"/>
                  </a:lnTo>
                  <a:lnTo>
                    <a:pt x="16723" y="20806"/>
                  </a:lnTo>
                  <a:lnTo>
                    <a:pt x="17350" y="20012"/>
                  </a:lnTo>
                  <a:lnTo>
                    <a:pt x="17141" y="18503"/>
                  </a:lnTo>
                  <a:lnTo>
                    <a:pt x="16653" y="17868"/>
                  </a:lnTo>
                  <a:lnTo>
                    <a:pt x="16723" y="17232"/>
                  </a:lnTo>
                  <a:lnTo>
                    <a:pt x="17977" y="18026"/>
                  </a:lnTo>
                  <a:lnTo>
                    <a:pt x="18534" y="19059"/>
                  </a:lnTo>
                  <a:lnTo>
                    <a:pt x="19649" y="19376"/>
                  </a:lnTo>
                  <a:lnTo>
                    <a:pt x="20764" y="20488"/>
                  </a:lnTo>
                  <a:lnTo>
                    <a:pt x="21600" y="19932"/>
                  </a:lnTo>
                  <a:lnTo>
                    <a:pt x="21600" y="19218"/>
                  </a:lnTo>
                  <a:lnTo>
                    <a:pt x="20694" y="18026"/>
                  </a:lnTo>
                  <a:lnTo>
                    <a:pt x="19997" y="17629"/>
                  </a:lnTo>
                  <a:lnTo>
                    <a:pt x="19370" y="16994"/>
                  </a:lnTo>
                  <a:lnTo>
                    <a:pt x="19649" y="16359"/>
                  </a:lnTo>
                  <a:lnTo>
                    <a:pt x="19997" y="16279"/>
                  </a:lnTo>
                  <a:lnTo>
                    <a:pt x="20485" y="16279"/>
                  </a:lnTo>
                  <a:lnTo>
                    <a:pt x="20764" y="15485"/>
                  </a:lnTo>
                  <a:lnTo>
                    <a:pt x="20694" y="15088"/>
                  </a:lnTo>
                  <a:lnTo>
                    <a:pt x="19719" y="14771"/>
                  </a:lnTo>
                  <a:lnTo>
                    <a:pt x="18883" y="15485"/>
                  </a:lnTo>
                  <a:lnTo>
                    <a:pt x="18395" y="15168"/>
                  </a:lnTo>
                  <a:lnTo>
                    <a:pt x="18116" y="14374"/>
                  </a:lnTo>
                  <a:lnTo>
                    <a:pt x="17350" y="14453"/>
                  </a:lnTo>
                  <a:lnTo>
                    <a:pt x="17419" y="15247"/>
                  </a:lnTo>
                  <a:lnTo>
                    <a:pt x="16514" y="15803"/>
                  </a:lnTo>
                  <a:lnTo>
                    <a:pt x="16026" y="15803"/>
                  </a:lnTo>
                  <a:lnTo>
                    <a:pt x="15468" y="15565"/>
                  </a:lnTo>
                  <a:lnTo>
                    <a:pt x="15538" y="14771"/>
                  </a:lnTo>
                  <a:lnTo>
                    <a:pt x="14772" y="13897"/>
                  </a:lnTo>
                  <a:lnTo>
                    <a:pt x="15190" y="13579"/>
                  </a:lnTo>
                  <a:lnTo>
                    <a:pt x="16165" y="13738"/>
                  </a:lnTo>
                  <a:lnTo>
                    <a:pt x="16723" y="13182"/>
                  </a:lnTo>
                  <a:lnTo>
                    <a:pt x="17837" y="13579"/>
                  </a:lnTo>
                  <a:lnTo>
                    <a:pt x="18743" y="13818"/>
                  </a:lnTo>
                  <a:lnTo>
                    <a:pt x="18743" y="12706"/>
                  </a:lnTo>
                  <a:lnTo>
                    <a:pt x="17977" y="12388"/>
                  </a:lnTo>
                  <a:lnTo>
                    <a:pt x="17977" y="10562"/>
                  </a:lnTo>
                  <a:lnTo>
                    <a:pt x="17698" y="9926"/>
                  </a:lnTo>
                  <a:lnTo>
                    <a:pt x="10730" y="10641"/>
                  </a:lnTo>
                  <a:lnTo>
                    <a:pt x="10870" y="7624"/>
                  </a:lnTo>
                  <a:lnTo>
                    <a:pt x="12054" y="5638"/>
                  </a:lnTo>
                  <a:lnTo>
                    <a:pt x="11775" y="4209"/>
                  </a:lnTo>
                  <a:lnTo>
                    <a:pt x="12124" y="3335"/>
                  </a:lnTo>
                  <a:lnTo>
                    <a:pt x="11636" y="0"/>
                  </a:lnTo>
                  <a:lnTo>
                    <a:pt x="0" y="174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0" name="Shape"/>
            <p:cNvSpPr/>
            <p:nvPr/>
          </p:nvSpPr>
          <p:spPr>
            <a:xfrm>
              <a:off x="9723616" y="6125234"/>
              <a:ext cx="2369552" cy="178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13"/>
                  </a:moveTo>
                  <a:lnTo>
                    <a:pt x="424" y="6105"/>
                  </a:lnTo>
                  <a:lnTo>
                    <a:pt x="762" y="5942"/>
                  </a:lnTo>
                  <a:lnTo>
                    <a:pt x="1016" y="5616"/>
                  </a:lnTo>
                  <a:lnTo>
                    <a:pt x="1101" y="4963"/>
                  </a:lnTo>
                  <a:lnTo>
                    <a:pt x="1652" y="4963"/>
                  </a:lnTo>
                  <a:lnTo>
                    <a:pt x="2118" y="5344"/>
                  </a:lnTo>
                  <a:lnTo>
                    <a:pt x="3261" y="4800"/>
                  </a:lnTo>
                  <a:lnTo>
                    <a:pt x="4024" y="5181"/>
                  </a:lnTo>
                  <a:lnTo>
                    <a:pt x="4405" y="5181"/>
                  </a:lnTo>
                  <a:lnTo>
                    <a:pt x="5125" y="4909"/>
                  </a:lnTo>
                  <a:lnTo>
                    <a:pt x="5464" y="5398"/>
                  </a:lnTo>
                  <a:lnTo>
                    <a:pt x="5506" y="5887"/>
                  </a:lnTo>
                  <a:lnTo>
                    <a:pt x="5845" y="5996"/>
                  </a:lnTo>
                  <a:lnTo>
                    <a:pt x="6522" y="6812"/>
                  </a:lnTo>
                  <a:lnTo>
                    <a:pt x="6819" y="6431"/>
                  </a:lnTo>
                  <a:lnTo>
                    <a:pt x="7496" y="6485"/>
                  </a:lnTo>
                  <a:lnTo>
                    <a:pt x="8471" y="5616"/>
                  </a:lnTo>
                  <a:lnTo>
                    <a:pt x="8682" y="4963"/>
                  </a:lnTo>
                  <a:lnTo>
                    <a:pt x="9064" y="4583"/>
                  </a:lnTo>
                  <a:lnTo>
                    <a:pt x="10122" y="4800"/>
                  </a:lnTo>
                  <a:lnTo>
                    <a:pt x="10842" y="5344"/>
                  </a:lnTo>
                  <a:lnTo>
                    <a:pt x="11139" y="6540"/>
                  </a:lnTo>
                  <a:lnTo>
                    <a:pt x="12918" y="7573"/>
                  </a:lnTo>
                  <a:lnTo>
                    <a:pt x="13384" y="8769"/>
                  </a:lnTo>
                  <a:lnTo>
                    <a:pt x="13511" y="11433"/>
                  </a:lnTo>
                  <a:lnTo>
                    <a:pt x="13892" y="12303"/>
                  </a:lnTo>
                  <a:lnTo>
                    <a:pt x="14188" y="11922"/>
                  </a:lnTo>
                  <a:lnTo>
                    <a:pt x="14612" y="12575"/>
                  </a:lnTo>
                  <a:lnTo>
                    <a:pt x="14400" y="13336"/>
                  </a:lnTo>
                  <a:lnTo>
                    <a:pt x="14400" y="13771"/>
                  </a:lnTo>
                  <a:lnTo>
                    <a:pt x="15798" y="15565"/>
                  </a:lnTo>
                  <a:lnTo>
                    <a:pt x="16009" y="15184"/>
                  </a:lnTo>
                  <a:lnTo>
                    <a:pt x="16136" y="15184"/>
                  </a:lnTo>
                  <a:lnTo>
                    <a:pt x="16264" y="15837"/>
                  </a:lnTo>
                  <a:lnTo>
                    <a:pt x="16729" y="16489"/>
                  </a:lnTo>
                  <a:lnTo>
                    <a:pt x="16729" y="16979"/>
                  </a:lnTo>
                  <a:lnTo>
                    <a:pt x="17322" y="17740"/>
                  </a:lnTo>
                  <a:lnTo>
                    <a:pt x="17534" y="18555"/>
                  </a:lnTo>
                  <a:lnTo>
                    <a:pt x="18042" y="18990"/>
                  </a:lnTo>
                  <a:lnTo>
                    <a:pt x="18424" y="18936"/>
                  </a:lnTo>
                  <a:lnTo>
                    <a:pt x="18974" y="20078"/>
                  </a:lnTo>
                  <a:lnTo>
                    <a:pt x="19440" y="20404"/>
                  </a:lnTo>
                  <a:lnTo>
                    <a:pt x="19736" y="20730"/>
                  </a:lnTo>
                  <a:lnTo>
                    <a:pt x="19821" y="20893"/>
                  </a:lnTo>
                  <a:lnTo>
                    <a:pt x="19609" y="21056"/>
                  </a:lnTo>
                  <a:lnTo>
                    <a:pt x="19525" y="21219"/>
                  </a:lnTo>
                  <a:lnTo>
                    <a:pt x="19864" y="21600"/>
                  </a:lnTo>
                  <a:lnTo>
                    <a:pt x="20075" y="21491"/>
                  </a:lnTo>
                  <a:lnTo>
                    <a:pt x="20329" y="21165"/>
                  </a:lnTo>
                  <a:lnTo>
                    <a:pt x="20584" y="20784"/>
                  </a:lnTo>
                  <a:lnTo>
                    <a:pt x="21007" y="20893"/>
                  </a:lnTo>
                  <a:lnTo>
                    <a:pt x="21134" y="20404"/>
                  </a:lnTo>
                  <a:lnTo>
                    <a:pt x="21346" y="19697"/>
                  </a:lnTo>
                  <a:lnTo>
                    <a:pt x="21219" y="19099"/>
                  </a:lnTo>
                  <a:lnTo>
                    <a:pt x="21304" y="18610"/>
                  </a:lnTo>
                  <a:lnTo>
                    <a:pt x="21431" y="17903"/>
                  </a:lnTo>
                  <a:lnTo>
                    <a:pt x="21600" y="16707"/>
                  </a:lnTo>
                  <a:cubicBezTo>
                    <a:pt x="21586" y="16181"/>
                    <a:pt x="21572" y="15656"/>
                    <a:pt x="21558" y="15130"/>
                  </a:cubicBezTo>
                  <a:lnTo>
                    <a:pt x="21176" y="13553"/>
                  </a:lnTo>
                  <a:lnTo>
                    <a:pt x="20753" y="12357"/>
                  </a:lnTo>
                  <a:lnTo>
                    <a:pt x="20795" y="12140"/>
                  </a:lnTo>
                  <a:lnTo>
                    <a:pt x="20456" y="11270"/>
                  </a:lnTo>
                  <a:lnTo>
                    <a:pt x="19821" y="10237"/>
                  </a:lnTo>
                  <a:lnTo>
                    <a:pt x="18720" y="8116"/>
                  </a:lnTo>
                  <a:lnTo>
                    <a:pt x="18551" y="7627"/>
                  </a:lnTo>
                  <a:lnTo>
                    <a:pt x="18847" y="7518"/>
                  </a:lnTo>
                  <a:lnTo>
                    <a:pt x="19271" y="7899"/>
                  </a:lnTo>
                  <a:lnTo>
                    <a:pt x="19694" y="9476"/>
                  </a:lnTo>
                  <a:lnTo>
                    <a:pt x="19059" y="7301"/>
                  </a:lnTo>
                  <a:lnTo>
                    <a:pt x="17831" y="5779"/>
                  </a:lnTo>
                  <a:lnTo>
                    <a:pt x="17492" y="4528"/>
                  </a:lnTo>
                  <a:lnTo>
                    <a:pt x="16856" y="3549"/>
                  </a:lnTo>
                  <a:lnTo>
                    <a:pt x="16560" y="2625"/>
                  </a:lnTo>
                  <a:lnTo>
                    <a:pt x="16094" y="1375"/>
                  </a:lnTo>
                  <a:lnTo>
                    <a:pt x="15840" y="1647"/>
                  </a:lnTo>
                  <a:lnTo>
                    <a:pt x="15925" y="2408"/>
                  </a:lnTo>
                  <a:lnTo>
                    <a:pt x="16052" y="3006"/>
                  </a:lnTo>
                  <a:lnTo>
                    <a:pt x="16052" y="3332"/>
                  </a:lnTo>
                  <a:lnTo>
                    <a:pt x="15586" y="2897"/>
                  </a:lnTo>
                  <a:lnTo>
                    <a:pt x="15501" y="2245"/>
                  </a:lnTo>
                  <a:lnTo>
                    <a:pt x="15459" y="1701"/>
                  </a:lnTo>
                  <a:lnTo>
                    <a:pt x="15755" y="1103"/>
                  </a:lnTo>
                  <a:lnTo>
                    <a:pt x="16014" y="0"/>
                  </a:lnTo>
                  <a:lnTo>
                    <a:pt x="15162" y="287"/>
                  </a:lnTo>
                  <a:lnTo>
                    <a:pt x="14739" y="16"/>
                  </a:lnTo>
                  <a:lnTo>
                    <a:pt x="14358" y="396"/>
                  </a:lnTo>
                  <a:lnTo>
                    <a:pt x="14273" y="1973"/>
                  </a:lnTo>
                  <a:lnTo>
                    <a:pt x="13511" y="1647"/>
                  </a:lnTo>
                  <a:lnTo>
                    <a:pt x="7285" y="2408"/>
                  </a:lnTo>
                  <a:lnTo>
                    <a:pt x="6141" y="1864"/>
                  </a:lnTo>
                  <a:lnTo>
                    <a:pt x="0" y="371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1" name="Shape"/>
            <p:cNvSpPr/>
            <p:nvPr/>
          </p:nvSpPr>
          <p:spPr>
            <a:xfrm>
              <a:off x="10388945" y="3784397"/>
              <a:ext cx="2271389" cy="116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82" y="8645"/>
                  </a:moveTo>
                  <a:lnTo>
                    <a:pt x="6082" y="10999"/>
                  </a:lnTo>
                  <a:lnTo>
                    <a:pt x="5493" y="11796"/>
                  </a:lnTo>
                  <a:lnTo>
                    <a:pt x="4862" y="11796"/>
                  </a:lnTo>
                  <a:lnTo>
                    <a:pt x="4400" y="13470"/>
                  </a:lnTo>
                  <a:lnTo>
                    <a:pt x="3433" y="13470"/>
                  </a:lnTo>
                  <a:lnTo>
                    <a:pt x="3180" y="15144"/>
                  </a:lnTo>
                  <a:lnTo>
                    <a:pt x="2718" y="15941"/>
                  </a:lnTo>
                  <a:lnTo>
                    <a:pt x="1877" y="16818"/>
                  </a:lnTo>
                  <a:lnTo>
                    <a:pt x="909" y="18332"/>
                  </a:lnTo>
                  <a:lnTo>
                    <a:pt x="699" y="19767"/>
                  </a:lnTo>
                  <a:lnTo>
                    <a:pt x="0" y="20564"/>
                  </a:lnTo>
                  <a:lnTo>
                    <a:pt x="447" y="21600"/>
                  </a:lnTo>
                  <a:lnTo>
                    <a:pt x="3222" y="20564"/>
                  </a:lnTo>
                  <a:lnTo>
                    <a:pt x="6250" y="17615"/>
                  </a:lnTo>
                  <a:lnTo>
                    <a:pt x="8437" y="17296"/>
                  </a:lnTo>
                  <a:lnTo>
                    <a:pt x="9825" y="18571"/>
                  </a:lnTo>
                  <a:lnTo>
                    <a:pt x="12432" y="16897"/>
                  </a:lnTo>
                  <a:lnTo>
                    <a:pt x="15628" y="20962"/>
                  </a:lnTo>
                  <a:lnTo>
                    <a:pt x="16133" y="20165"/>
                  </a:lnTo>
                  <a:lnTo>
                    <a:pt x="16680" y="19528"/>
                  </a:lnTo>
                  <a:lnTo>
                    <a:pt x="17353" y="18013"/>
                  </a:lnTo>
                  <a:lnTo>
                    <a:pt x="17689" y="16419"/>
                  </a:lnTo>
                  <a:lnTo>
                    <a:pt x="18404" y="14347"/>
                  </a:lnTo>
                  <a:lnTo>
                    <a:pt x="18993" y="13072"/>
                  </a:lnTo>
                  <a:lnTo>
                    <a:pt x="19623" y="12753"/>
                  </a:lnTo>
                  <a:lnTo>
                    <a:pt x="20296" y="11796"/>
                  </a:lnTo>
                  <a:lnTo>
                    <a:pt x="20422" y="10521"/>
                  </a:lnTo>
                  <a:lnTo>
                    <a:pt x="20170" y="10441"/>
                  </a:lnTo>
                  <a:lnTo>
                    <a:pt x="19750" y="10920"/>
                  </a:lnTo>
                  <a:lnTo>
                    <a:pt x="19539" y="11478"/>
                  </a:lnTo>
                  <a:lnTo>
                    <a:pt x="19119" y="11717"/>
                  </a:lnTo>
                  <a:lnTo>
                    <a:pt x="18782" y="11478"/>
                  </a:lnTo>
                  <a:lnTo>
                    <a:pt x="18698" y="11079"/>
                  </a:lnTo>
                  <a:lnTo>
                    <a:pt x="18909" y="10840"/>
                  </a:lnTo>
                  <a:lnTo>
                    <a:pt x="19203" y="10920"/>
                  </a:lnTo>
                  <a:lnTo>
                    <a:pt x="19413" y="10920"/>
                  </a:lnTo>
                  <a:lnTo>
                    <a:pt x="19539" y="10282"/>
                  </a:lnTo>
                  <a:lnTo>
                    <a:pt x="19581" y="9485"/>
                  </a:lnTo>
                  <a:lnTo>
                    <a:pt x="19287" y="9405"/>
                  </a:lnTo>
                  <a:lnTo>
                    <a:pt x="18782" y="9325"/>
                  </a:lnTo>
                  <a:lnTo>
                    <a:pt x="18530" y="9086"/>
                  </a:lnTo>
                  <a:lnTo>
                    <a:pt x="18740" y="8449"/>
                  </a:lnTo>
                  <a:lnTo>
                    <a:pt x="19077" y="8449"/>
                  </a:lnTo>
                  <a:lnTo>
                    <a:pt x="19329" y="8050"/>
                  </a:lnTo>
                  <a:lnTo>
                    <a:pt x="19708" y="7572"/>
                  </a:lnTo>
                  <a:lnTo>
                    <a:pt x="20128" y="8130"/>
                  </a:lnTo>
                  <a:lnTo>
                    <a:pt x="20633" y="7811"/>
                  </a:lnTo>
                  <a:lnTo>
                    <a:pt x="20927" y="7014"/>
                  </a:lnTo>
                  <a:lnTo>
                    <a:pt x="21306" y="5898"/>
                  </a:lnTo>
                  <a:lnTo>
                    <a:pt x="21095" y="4224"/>
                  </a:lnTo>
                  <a:lnTo>
                    <a:pt x="20717" y="3826"/>
                  </a:lnTo>
                  <a:lnTo>
                    <a:pt x="20549" y="4623"/>
                  </a:lnTo>
                  <a:lnTo>
                    <a:pt x="20465" y="5181"/>
                  </a:lnTo>
                  <a:lnTo>
                    <a:pt x="19792" y="4782"/>
                  </a:lnTo>
                  <a:lnTo>
                    <a:pt x="19161" y="5021"/>
                  </a:lnTo>
                  <a:lnTo>
                    <a:pt x="18782" y="5500"/>
                  </a:lnTo>
                  <a:lnTo>
                    <a:pt x="18614" y="4703"/>
                  </a:lnTo>
                  <a:lnTo>
                    <a:pt x="18320" y="3826"/>
                  </a:lnTo>
                  <a:lnTo>
                    <a:pt x="18656" y="3427"/>
                  </a:lnTo>
                  <a:lnTo>
                    <a:pt x="19119" y="4065"/>
                  </a:lnTo>
                  <a:lnTo>
                    <a:pt x="19455" y="3746"/>
                  </a:lnTo>
                  <a:lnTo>
                    <a:pt x="19708" y="3666"/>
                  </a:lnTo>
                  <a:lnTo>
                    <a:pt x="20128" y="2949"/>
                  </a:lnTo>
                  <a:lnTo>
                    <a:pt x="20338" y="2949"/>
                  </a:lnTo>
                  <a:lnTo>
                    <a:pt x="20296" y="2311"/>
                  </a:lnTo>
                  <a:lnTo>
                    <a:pt x="20044" y="877"/>
                  </a:lnTo>
                  <a:lnTo>
                    <a:pt x="20170" y="797"/>
                  </a:lnTo>
                  <a:lnTo>
                    <a:pt x="21474" y="3746"/>
                  </a:lnTo>
                  <a:lnTo>
                    <a:pt x="21600" y="3587"/>
                  </a:lnTo>
                  <a:lnTo>
                    <a:pt x="19960" y="0"/>
                  </a:lnTo>
                  <a:lnTo>
                    <a:pt x="15462" y="2730"/>
                  </a:lnTo>
                  <a:lnTo>
                    <a:pt x="6082" y="864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2" name="Shape"/>
            <p:cNvSpPr/>
            <p:nvPr/>
          </p:nvSpPr>
          <p:spPr>
            <a:xfrm>
              <a:off x="12714867" y="0"/>
              <a:ext cx="946187" cy="142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34" y="1011"/>
                  </a:moveTo>
                  <a:lnTo>
                    <a:pt x="2142" y="3158"/>
                  </a:lnTo>
                  <a:lnTo>
                    <a:pt x="1356" y="4926"/>
                  </a:lnTo>
                  <a:lnTo>
                    <a:pt x="1651" y="6442"/>
                  </a:lnTo>
                  <a:lnTo>
                    <a:pt x="1749" y="8400"/>
                  </a:lnTo>
                  <a:lnTo>
                    <a:pt x="1848" y="9916"/>
                  </a:lnTo>
                  <a:lnTo>
                    <a:pt x="963" y="10800"/>
                  </a:lnTo>
                  <a:lnTo>
                    <a:pt x="1454" y="11621"/>
                  </a:lnTo>
                  <a:lnTo>
                    <a:pt x="0" y="12878"/>
                  </a:lnTo>
                  <a:lnTo>
                    <a:pt x="5680" y="20400"/>
                  </a:lnTo>
                  <a:lnTo>
                    <a:pt x="6663" y="21284"/>
                  </a:lnTo>
                  <a:lnTo>
                    <a:pt x="7547" y="21600"/>
                  </a:lnTo>
                  <a:lnTo>
                    <a:pt x="8333" y="20021"/>
                  </a:lnTo>
                  <a:lnTo>
                    <a:pt x="8530" y="19200"/>
                  </a:lnTo>
                  <a:lnTo>
                    <a:pt x="9709" y="18189"/>
                  </a:lnTo>
                  <a:lnTo>
                    <a:pt x="9218" y="17684"/>
                  </a:lnTo>
                  <a:lnTo>
                    <a:pt x="10495" y="16989"/>
                  </a:lnTo>
                  <a:lnTo>
                    <a:pt x="11675" y="16800"/>
                  </a:lnTo>
                  <a:lnTo>
                    <a:pt x="11871" y="15853"/>
                  </a:lnTo>
                  <a:lnTo>
                    <a:pt x="13050" y="15284"/>
                  </a:lnTo>
                  <a:lnTo>
                    <a:pt x="13640" y="14211"/>
                  </a:lnTo>
                  <a:lnTo>
                    <a:pt x="13247" y="12947"/>
                  </a:lnTo>
                  <a:lnTo>
                    <a:pt x="13837" y="12568"/>
                  </a:lnTo>
                  <a:lnTo>
                    <a:pt x="14721" y="13326"/>
                  </a:lnTo>
                  <a:lnTo>
                    <a:pt x="15507" y="13705"/>
                  </a:lnTo>
                  <a:lnTo>
                    <a:pt x="15605" y="12442"/>
                  </a:lnTo>
                  <a:lnTo>
                    <a:pt x="16883" y="11811"/>
                  </a:lnTo>
                  <a:lnTo>
                    <a:pt x="17276" y="11747"/>
                  </a:lnTo>
                  <a:lnTo>
                    <a:pt x="20912" y="9284"/>
                  </a:lnTo>
                  <a:lnTo>
                    <a:pt x="21010" y="8779"/>
                  </a:lnTo>
                  <a:lnTo>
                    <a:pt x="21600" y="8337"/>
                  </a:lnTo>
                  <a:lnTo>
                    <a:pt x="19733" y="7200"/>
                  </a:lnTo>
                  <a:lnTo>
                    <a:pt x="18455" y="7011"/>
                  </a:lnTo>
                  <a:lnTo>
                    <a:pt x="17767" y="6947"/>
                  </a:lnTo>
                  <a:lnTo>
                    <a:pt x="16883" y="6695"/>
                  </a:lnTo>
                  <a:lnTo>
                    <a:pt x="16293" y="6000"/>
                  </a:lnTo>
                  <a:lnTo>
                    <a:pt x="15802" y="5811"/>
                  </a:lnTo>
                  <a:lnTo>
                    <a:pt x="14721" y="6000"/>
                  </a:lnTo>
                  <a:lnTo>
                    <a:pt x="14230" y="5621"/>
                  </a:lnTo>
                  <a:lnTo>
                    <a:pt x="12756" y="2968"/>
                  </a:lnTo>
                  <a:lnTo>
                    <a:pt x="11871" y="2211"/>
                  </a:lnTo>
                  <a:lnTo>
                    <a:pt x="10888" y="884"/>
                  </a:lnTo>
                  <a:lnTo>
                    <a:pt x="10102" y="63"/>
                  </a:lnTo>
                  <a:lnTo>
                    <a:pt x="8039" y="0"/>
                  </a:lnTo>
                  <a:lnTo>
                    <a:pt x="6859" y="505"/>
                  </a:lnTo>
                  <a:lnTo>
                    <a:pt x="6171" y="1074"/>
                  </a:lnTo>
                  <a:lnTo>
                    <a:pt x="5090" y="1579"/>
                  </a:lnTo>
                  <a:lnTo>
                    <a:pt x="4599" y="1768"/>
                  </a:lnTo>
                  <a:lnTo>
                    <a:pt x="2634" y="101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3" name="Shape"/>
            <p:cNvSpPr/>
            <p:nvPr/>
          </p:nvSpPr>
          <p:spPr>
            <a:xfrm>
              <a:off x="12622157" y="844495"/>
              <a:ext cx="425375" cy="85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5" y="0"/>
                  </a:moveTo>
                  <a:lnTo>
                    <a:pt x="2151" y="1055"/>
                  </a:lnTo>
                  <a:lnTo>
                    <a:pt x="3025" y="4010"/>
                  </a:lnTo>
                  <a:lnTo>
                    <a:pt x="4555" y="5065"/>
                  </a:lnTo>
                  <a:lnTo>
                    <a:pt x="4773" y="5487"/>
                  </a:lnTo>
                  <a:lnTo>
                    <a:pt x="4773" y="6015"/>
                  </a:lnTo>
                  <a:lnTo>
                    <a:pt x="2151" y="7914"/>
                  </a:lnTo>
                  <a:lnTo>
                    <a:pt x="2151" y="8441"/>
                  </a:lnTo>
                  <a:lnTo>
                    <a:pt x="2369" y="9180"/>
                  </a:lnTo>
                  <a:lnTo>
                    <a:pt x="1058" y="10763"/>
                  </a:lnTo>
                  <a:lnTo>
                    <a:pt x="2369" y="11818"/>
                  </a:lnTo>
                  <a:lnTo>
                    <a:pt x="1058" y="12979"/>
                  </a:lnTo>
                  <a:lnTo>
                    <a:pt x="0" y="14345"/>
                  </a:lnTo>
                  <a:lnTo>
                    <a:pt x="2185" y="17410"/>
                  </a:lnTo>
                  <a:lnTo>
                    <a:pt x="3243" y="19837"/>
                  </a:lnTo>
                  <a:lnTo>
                    <a:pt x="4773" y="21600"/>
                  </a:lnTo>
                  <a:lnTo>
                    <a:pt x="15918" y="19099"/>
                  </a:lnTo>
                  <a:lnTo>
                    <a:pt x="18978" y="18255"/>
                  </a:lnTo>
                  <a:lnTo>
                    <a:pt x="21600" y="16355"/>
                  </a:lnTo>
                  <a:lnTo>
                    <a:pt x="20944" y="14667"/>
                  </a:lnTo>
                  <a:lnTo>
                    <a:pt x="17885" y="13084"/>
                  </a:lnTo>
                  <a:lnTo>
                    <a:pt x="17011" y="11818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4" name="Shape"/>
            <p:cNvSpPr/>
            <p:nvPr/>
          </p:nvSpPr>
          <p:spPr>
            <a:xfrm>
              <a:off x="12251319" y="915749"/>
              <a:ext cx="469003" cy="81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8"/>
                  </a:moveTo>
                  <a:lnTo>
                    <a:pt x="3963" y="9478"/>
                  </a:lnTo>
                  <a:lnTo>
                    <a:pt x="5191" y="11797"/>
                  </a:lnTo>
                  <a:lnTo>
                    <a:pt x="8125" y="13335"/>
                  </a:lnTo>
                  <a:lnTo>
                    <a:pt x="10106" y="16420"/>
                  </a:lnTo>
                  <a:lnTo>
                    <a:pt x="12484" y="21600"/>
                  </a:lnTo>
                  <a:lnTo>
                    <a:pt x="21402" y="20498"/>
                  </a:lnTo>
                  <a:lnTo>
                    <a:pt x="20213" y="18845"/>
                  </a:lnTo>
                  <a:lnTo>
                    <a:pt x="19618" y="17192"/>
                  </a:lnTo>
                  <a:lnTo>
                    <a:pt x="17240" y="12894"/>
                  </a:lnTo>
                  <a:lnTo>
                    <a:pt x="19420" y="10249"/>
                  </a:lnTo>
                  <a:lnTo>
                    <a:pt x="18231" y="9478"/>
                  </a:lnTo>
                  <a:lnTo>
                    <a:pt x="19420" y="8045"/>
                  </a:lnTo>
                  <a:lnTo>
                    <a:pt x="19420" y="6061"/>
                  </a:lnTo>
                  <a:lnTo>
                    <a:pt x="21600" y="4298"/>
                  </a:lnTo>
                  <a:lnTo>
                    <a:pt x="20213" y="2645"/>
                  </a:lnTo>
                  <a:lnTo>
                    <a:pt x="19420" y="0"/>
                  </a:lnTo>
                  <a:lnTo>
                    <a:pt x="16250" y="771"/>
                  </a:lnTo>
                  <a:lnTo>
                    <a:pt x="0" y="407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5" name="Shape"/>
            <p:cNvSpPr/>
            <p:nvPr/>
          </p:nvSpPr>
          <p:spPr>
            <a:xfrm>
              <a:off x="12526723" y="1493702"/>
              <a:ext cx="897104" cy="48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41"/>
                  </a:moveTo>
                  <a:lnTo>
                    <a:pt x="207" y="16200"/>
                  </a:lnTo>
                  <a:lnTo>
                    <a:pt x="723" y="18621"/>
                  </a:lnTo>
                  <a:lnTo>
                    <a:pt x="827" y="21600"/>
                  </a:lnTo>
                  <a:lnTo>
                    <a:pt x="12505" y="12662"/>
                  </a:lnTo>
                  <a:lnTo>
                    <a:pt x="14882" y="17690"/>
                  </a:lnTo>
                  <a:lnTo>
                    <a:pt x="15812" y="18807"/>
                  </a:lnTo>
                  <a:lnTo>
                    <a:pt x="16639" y="15641"/>
                  </a:lnTo>
                  <a:lnTo>
                    <a:pt x="16846" y="14152"/>
                  </a:lnTo>
                  <a:lnTo>
                    <a:pt x="17673" y="14524"/>
                  </a:lnTo>
                  <a:lnTo>
                    <a:pt x="18810" y="15083"/>
                  </a:lnTo>
                  <a:lnTo>
                    <a:pt x="19430" y="14152"/>
                  </a:lnTo>
                  <a:lnTo>
                    <a:pt x="19740" y="13221"/>
                  </a:lnTo>
                  <a:lnTo>
                    <a:pt x="21600" y="10428"/>
                  </a:lnTo>
                  <a:lnTo>
                    <a:pt x="21600" y="8566"/>
                  </a:lnTo>
                  <a:lnTo>
                    <a:pt x="20773" y="7262"/>
                  </a:lnTo>
                  <a:lnTo>
                    <a:pt x="19740" y="6517"/>
                  </a:lnTo>
                  <a:lnTo>
                    <a:pt x="18810" y="6517"/>
                  </a:lnTo>
                  <a:lnTo>
                    <a:pt x="19223" y="7635"/>
                  </a:lnTo>
                  <a:lnTo>
                    <a:pt x="19843" y="8938"/>
                  </a:lnTo>
                  <a:lnTo>
                    <a:pt x="20153" y="9683"/>
                  </a:lnTo>
                  <a:lnTo>
                    <a:pt x="19740" y="12103"/>
                  </a:lnTo>
                  <a:lnTo>
                    <a:pt x="18396" y="12662"/>
                  </a:lnTo>
                  <a:lnTo>
                    <a:pt x="17569" y="11917"/>
                  </a:lnTo>
                  <a:lnTo>
                    <a:pt x="16846" y="10241"/>
                  </a:lnTo>
                  <a:lnTo>
                    <a:pt x="16329" y="8752"/>
                  </a:lnTo>
                  <a:lnTo>
                    <a:pt x="14056" y="5586"/>
                  </a:lnTo>
                  <a:lnTo>
                    <a:pt x="14159" y="3352"/>
                  </a:lnTo>
                  <a:lnTo>
                    <a:pt x="13849" y="1676"/>
                  </a:lnTo>
                  <a:lnTo>
                    <a:pt x="12505" y="0"/>
                  </a:lnTo>
                  <a:lnTo>
                    <a:pt x="11162" y="2793"/>
                  </a:lnTo>
                  <a:lnTo>
                    <a:pt x="4754" y="8193"/>
                  </a:lnTo>
                  <a:lnTo>
                    <a:pt x="4065" y="8770"/>
                  </a:lnTo>
                  <a:lnTo>
                    <a:pt x="0" y="1024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6" name="Shape"/>
            <p:cNvSpPr/>
            <p:nvPr/>
          </p:nvSpPr>
          <p:spPr>
            <a:xfrm>
              <a:off x="12954819" y="1776079"/>
              <a:ext cx="139067" cy="21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9529" y="12567"/>
                  </a:lnTo>
                  <a:lnTo>
                    <a:pt x="8894" y="16887"/>
                  </a:lnTo>
                  <a:lnTo>
                    <a:pt x="13976" y="21600"/>
                  </a:lnTo>
                  <a:lnTo>
                    <a:pt x="20330" y="17673"/>
                  </a:lnTo>
                  <a:lnTo>
                    <a:pt x="21600" y="13745"/>
                  </a:lnTo>
                  <a:lnTo>
                    <a:pt x="20330" y="10604"/>
                  </a:lnTo>
                  <a:lnTo>
                    <a:pt x="21600" y="7462"/>
                  </a:lnTo>
                  <a:lnTo>
                    <a:pt x="13976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7" name="Shape"/>
            <p:cNvSpPr/>
            <p:nvPr/>
          </p:nvSpPr>
          <p:spPr>
            <a:xfrm>
              <a:off x="12567621" y="1820945"/>
              <a:ext cx="471731" cy="40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60"/>
                  </a:moveTo>
                  <a:lnTo>
                    <a:pt x="190" y="13342"/>
                  </a:lnTo>
                  <a:lnTo>
                    <a:pt x="5071" y="21600"/>
                  </a:lnTo>
                  <a:lnTo>
                    <a:pt x="8640" y="19694"/>
                  </a:lnTo>
                  <a:lnTo>
                    <a:pt x="9579" y="17789"/>
                  </a:lnTo>
                  <a:lnTo>
                    <a:pt x="11457" y="15248"/>
                  </a:lnTo>
                  <a:lnTo>
                    <a:pt x="14838" y="15036"/>
                  </a:lnTo>
                  <a:lnTo>
                    <a:pt x="16341" y="14189"/>
                  </a:lnTo>
                  <a:lnTo>
                    <a:pt x="17092" y="11860"/>
                  </a:lnTo>
                  <a:lnTo>
                    <a:pt x="21224" y="10589"/>
                  </a:lnTo>
                  <a:lnTo>
                    <a:pt x="21600" y="9742"/>
                  </a:lnTo>
                  <a:lnTo>
                    <a:pt x="20473" y="6778"/>
                  </a:lnTo>
                  <a:lnTo>
                    <a:pt x="20473" y="3390"/>
                  </a:lnTo>
                  <a:lnTo>
                    <a:pt x="17281" y="0"/>
                  </a:lnTo>
                  <a:lnTo>
                    <a:pt x="0" y="826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8" name="Shape"/>
            <p:cNvSpPr/>
            <p:nvPr/>
          </p:nvSpPr>
          <p:spPr>
            <a:xfrm>
              <a:off x="12273130" y="2266942"/>
              <a:ext cx="376294" cy="76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4" y="0"/>
                  </a:moveTo>
                  <a:lnTo>
                    <a:pt x="704" y="3038"/>
                  </a:lnTo>
                  <a:lnTo>
                    <a:pt x="0" y="4612"/>
                  </a:lnTo>
                  <a:lnTo>
                    <a:pt x="1409" y="6525"/>
                  </a:lnTo>
                  <a:lnTo>
                    <a:pt x="1644" y="8325"/>
                  </a:lnTo>
                  <a:lnTo>
                    <a:pt x="4461" y="8775"/>
                  </a:lnTo>
                  <a:lnTo>
                    <a:pt x="8687" y="9450"/>
                  </a:lnTo>
                  <a:lnTo>
                    <a:pt x="8922" y="11475"/>
                  </a:lnTo>
                  <a:lnTo>
                    <a:pt x="5165" y="14288"/>
                  </a:lnTo>
                  <a:lnTo>
                    <a:pt x="3052" y="16538"/>
                  </a:lnTo>
                  <a:lnTo>
                    <a:pt x="4226" y="18112"/>
                  </a:lnTo>
                  <a:lnTo>
                    <a:pt x="8217" y="18900"/>
                  </a:lnTo>
                  <a:lnTo>
                    <a:pt x="12443" y="19238"/>
                  </a:lnTo>
                  <a:lnTo>
                    <a:pt x="12913" y="20588"/>
                  </a:lnTo>
                  <a:lnTo>
                    <a:pt x="14791" y="21600"/>
                  </a:lnTo>
                  <a:lnTo>
                    <a:pt x="15965" y="20700"/>
                  </a:lnTo>
                  <a:lnTo>
                    <a:pt x="16435" y="18788"/>
                  </a:lnTo>
                  <a:lnTo>
                    <a:pt x="16904" y="18112"/>
                  </a:lnTo>
                  <a:lnTo>
                    <a:pt x="18078" y="16762"/>
                  </a:lnTo>
                  <a:lnTo>
                    <a:pt x="18313" y="14738"/>
                  </a:lnTo>
                  <a:lnTo>
                    <a:pt x="19956" y="13388"/>
                  </a:lnTo>
                  <a:lnTo>
                    <a:pt x="19722" y="12488"/>
                  </a:lnTo>
                  <a:lnTo>
                    <a:pt x="21365" y="9788"/>
                  </a:lnTo>
                  <a:lnTo>
                    <a:pt x="21600" y="7988"/>
                  </a:lnTo>
                  <a:lnTo>
                    <a:pt x="19017" y="6862"/>
                  </a:lnTo>
                  <a:lnTo>
                    <a:pt x="16904" y="6975"/>
                  </a:lnTo>
                  <a:lnTo>
                    <a:pt x="16435" y="6525"/>
                  </a:lnTo>
                  <a:lnTo>
                    <a:pt x="15730" y="5625"/>
                  </a:lnTo>
                  <a:lnTo>
                    <a:pt x="16904" y="3488"/>
                  </a:lnTo>
                  <a:lnTo>
                    <a:pt x="19017" y="1800"/>
                  </a:lnTo>
                  <a:lnTo>
                    <a:pt x="16200" y="788"/>
                  </a:lnTo>
                  <a:lnTo>
                    <a:pt x="11035" y="1012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9" name="Shape"/>
            <p:cNvSpPr/>
            <p:nvPr/>
          </p:nvSpPr>
          <p:spPr>
            <a:xfrm>
              <a:off x="12254046" y="2839618"/>
              <a:ext cx="264496" cy="41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"/>
                  </a:moveTo>
                  <a:lnTo>
                    <a:pt x="4320" y="6994"/>
                  </a:lnTo>
                  <a:lnTo>
                    <a:pt x="3987" y="8640"/>
                  </a:lnTo>
                  <a:lnTo>
                    <a:pt x="7310" y="12137"/>
                  </a:lnTo>
                  <a:lnTo>
                    <a:pt x="6646" y="13577"/>
                  </a:lnTo>
                  <a:lnTo>
                    <a:pt x="9304" y="17074"/>
                  </a:lnTo>
                  <a:lnTo>
                    <a:pt x="9636" y="19131"/>
                  </a:lnTo>
                  <a:lnTo>
                    <a:pt x="10965" y="21600"/>
                  </a:lnTo>
                  <a:lnTo>
                    <a:pt x="12959" y="20366"/>
                  </a:lnTo>
                  <a:lnTo>
                    <a:pt x="15950" y="19749"/>
                  </a:lnTo>
                  <a:lnTo>
                    <a:pt x="16284" y="20979"/>
                  </a:lnTo>
                  <a:lnTo>
                    <a:pt x="21600" y="19948"/>
                  </a:lnTo>
                  <a:cubicBezTo>
                    <a:pt x="21599" y="18305"/>
                    <a:pt x="21599" y="16661"/>
                    <a:pt x="21598" y="15017"/>
                  </a:cubicBezTo>
                  <a:lnTo>
                    <a:pt x="20601" y="12960"/>
                  </a:lnTo>
                  <a:lnTo>
                    <a:pt x="17943" y="11520"/>
                  </a:lnTo>
                  <a:lnTo>
                    <a:pt x="16946" y="12137"/>
                  </a:lnTo>
                  <a:lnTo>
                    <a:pt x="14288" y="11314"/>
                  </a:lnTo>
                  <a:lnTo>
                    <a:pt x="11630" y="9463"/>
                  </a:lnTo>
                  <a:lnTo>
                    <a:pt x="9968" y="7817"/>
                  </a:lnTo>
                  <a:lnTo>
                    <a:pt x="4320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0" name="Shape"/>
            <p:cNvSpPr/>
            <p:nvPr/>
          </p:nvSpPr>
          <p:spPr>
            <a:xfrm>
              <a:off x="10669797" y="2913511"/>
              <a:ext cx="1142513" cy="120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94" y="141"/>
                  </a:moveTo>
                  <a:lnTo>
                    <a:pt x="6348" y="2329"/>
                  </a:lnTo>
                  <a:lnTo>
                    <a:pt x="6348" y="5435"/>
                  </a:lnTo>
                  <a:lnTo>
                    <a:pt x="4800" y="7976"/>
                  </a:lnTo>
                  <a:lnTo>
                    <a:pt x="3639" y="8611"/>
                  </a:lnTo>
                  <a:lnTo>
                    <a:pt x="3019" y="8964"/>
                  </a:lnTo>
                  <a:lnTo>
                    <a:pt x="2942" y="9811"/>
                  </a:lnTo>
                  <a:lnTo>
                    <a:pt x="3329" y="9952"/>
                  </a:lnTo>
                  <a:lnTo>
                    <a:pt x="3252" y="10658"/>
                  </a:lnTo>
                  <a:lnTo>
                    <a:pt x="3406" y="11082"/>
                  </a:lnTo>
                  <a:lnTo>
                    <a:pt x="2710" y="11646"/>
                  </a:lnTo>
                  <a:lnTo>
                    <a:pt x="2477" y="10869"/>
                  </a:lnTo>
                  <a:lnTo>
                    <a:pt x="1471" y="11435"/>
                  </a:lnTo>
                  <a:lnTo>
                    <a:pt x="1471" y="12635"/>
                  </a:lnTo>
                  <a:lnTo>
                    <a:pt x="1703" y="13129"/>
                  </a:lnTo>
                  <a:lnTo>
                    <a:pt x="0" y="15034"/>
                  </a:lnTo>
                  <a:lnTo>
                    <a:pt x="1084" y="18140"/>
                  </a:lnTo>
                  <a:lnTo>
                    <a:pt x="2865" y="19199"/>
                  </a:lnTo>
                  <a:lnTo>
                    <a:pt x="3406" y="19058"/>
                  </a:lnTo>
                  <a:lnTo>
                    <a:pt x="4955" y="20469"/>
                  </a:lnTo>
                  <a:lnTo>
                    <a:pt x="6968" y="21600"/>
                  </a:lnTo>
                  <a:lnTo>
                    <a:pt x="7510" y="19905"/>
                  </a:lnTo>
                  <a:lnTo>
                    <a:pt x="9290" y="19269"/>
                  </a:lnTo>
                  <a:lnTo>
                    <a:pt x="11535" y="18635"/>
                  </a:lnTo>
                  <a:lnTo>
                    <a:pt x="12000" y="17858"/>
                  </a:lnTo>
                  <a:lnTo>
                    <a:pt x="11923" y="16728"/>
                  </a:lnTo>
                  <a:lnTo>
                    <a:pt x="12000" y="15811"/>
                  </a:lnTo>
                  <a:lnTo>
                    <a:pt x="12155" y="14893"/>
                  </a:lnTo>
                  <a:lnTo>
                    <a:pt x="12387" y="14187"/>
                  </a:lnTo>
                  <a:lnTo>
                    <a:pt x="13239" y="13058"/>
                  </a:lnTo>
                  <a:lnTo>
                    <a:pt x="13935" y="11576"/>
                  </a:lnTo>
                  <a:lnTo>
                    <a:pt x="15484" y="10658"/>
                  </a:lnTo>
                  <a:lnTo>
                    <a:pt x="16335" y="9952"/>
                  </a:lnTo>
                  <a:lnTo>
                    <a:pt x="16490" y="8823"/>
                  </a:lnTo>
                  <a:lnTo>
                    <a:pt x="18658" y="5717"/>
                  </a:lnTo>
                  <a:lnTo>
                    <a:pt x="18581" y="5153"/>
                  </a:lnTo>
                  <a:lnTo>
                    <a:pt x="18658" y="4870"/>
                  </a:lnTo>
                  <a:lnTo>
                    <a:pt x="19974" y="4588"/>
                  </a:lnTo>
                  <a:lnTo>
                    <a:pt x="20439" y="4870"/>
                  </a:lnTo>
                  <a:lnTo>
                    <a:pt x="21058" y="4941"/>
                  </a:lnTo>
                  <a:lnTo>
                    <a:pt x="21445" y="4094"/>
                  </a:lnTo>
                  <a:lnTo>
                    <a:pt x="21600" y="3670"/>
                  </a:lnTo>
                  <a:lnTo>
                    <a:pt x="20981" y="3247"/>
                  </a:lnTo>
                  <a:lnTo>
                    <a:pt x="20903" y="2894"/>
                  </a:lnTo>
                  <a:lnTo>
                    <a:pt x="20206" y="2612"/>
                  </a:lnTo>
                  <a:lnTo>
                    <a:pt x="19200" y="2753"/>
                  </a:lnTo>
                  <a:lnTo>
                    <a:pt x="18658" y="3247"/>
                  </a:lnTo>
                  <a:lnTo>
                    <a:pt x="18348" y="3600"/>
                  </a:lnTo>
                  <a:lnTo>
                    <a:pt x="17806" y="3882"/>
                  </a:lnTo>
                  <a:lnTo>
                    <a:pt x="17187" y="4094"/>
                  </a:lnTo>
                  <a:lnTo>
                    <a:pt x="16800" y="3953"/>
                  </a:lnTo>
                  <a:lnTo>
                    <a:pt x="16335" y="3953"/>
                  </a:lnTo>
                  <a:lnTo>
                    <a:pt x="16103" y="3741"/>
                  </a:lnTo>
                  <a:lnTo>
                    <a:pt x="15561" y="5011"/>
                  </a:lnTo>
                  <a:lnTo>
                    <a:pt x="15252" y="5294"/>
                  </a:lnTo>
                  <a:lnTo>
                    <a:pt x="14942" y="5294"/>
                  </a:lnTo>
                  <a:lnTo>
                    <a:pt x="14477" y="5717"/>
                  </a:lnTo>
                  <a:lnTo>
                    <a:pt x="14013" y="6070"/>
                  </a:lnTo>
                  <a:lnTo>
                    <a:pt x="13703" y="6282"/>
                  </a:lnTo>
                  <a:lnTo>
                    <a:pt x="13394" y="5647"/>
                  </a:lnTo>
                  <a:lnTo>
                    <a:pt x="12929" y="5011"/>
                  </a:lnTo>
                  <a:lnTo>
                    <a:pt x="12542" y="4447"/>
                  </a:lnTo>
                  <a:lnTo>
                    <a:pt x="8052" y="5506"/>
                  </a:lnTo>
                  <a:lnTo>
                    <a:pt x="6581" y="0"/>
                  </a:lnTo>
                  <a:lnTo>
                    <a:pt x="6194" y="14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1" name="Shape"/>
            <p:cNvSpPr/>
            <p:nvPr/>
          </p:nvSpPr>
          <p:spPr>
            <a:xfrm>
              <a:off x="11332401" y="2866007"/>
              <a:ext cx="1186140" cy="55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22"/>
                  </a:moveTo>
                  <a:lnTo>
                    <a:pt x="1266" y="15423"/>
                  </a:lnTo>
                  <a:lnTo>
                    <a:pt x="2383" y="13418"/>
                  </a:lnTo>
                  <a:lnTo>
                    <a:pt x="2905" y="13572"/>
                  </a:lnTo>
                  <a:lnTo>
                    <a:pt x="3277" y="10488"/>
                  </a:lnTo>
                  <a:lnTo>
                    <a:pt x="4543" y="10950"/>
                  </a:lnTo>
                  <a:lnTo>
                    <a:pt x="5363" y="10488"/>
                  </a:lnTo>
                  <a:lnTo>
                    <a:pt x="6033" y="9100"/>
                  </a:lnTo>
                  <a:lnTo>
                    <a:pt x="6778" y="7712"/>
                  </a:lnTo>
                  <a:lnTo>
                    <a:pt x="7448" y="7712"/>
                  </a:lnTo>
                  <a:lnTo>
                    <a:pt x="8119" y="8483"/>
                  </a:lnTo>
                  <a:lnTo>
                    <a:pt x="8268" y="9408"/>
                  </a:lnTo>
                  <a:lnTo>
                    <a:pt x="8863" y="10179"/>
                  </a:lnTo>
                  <a:lnTo>
                    <a:pt x="9534" y="10027"/>
                  </a:lnTo>
                  <a:lnTo>
                    <a:pt x="11321" y="12649"/>
                  </a:lnTo>
                  <a:lnTo>
                    <a:pt x="12439" y="13881"/>
                  </a:lnTo>
                  <a:lnTo>
                    <a:pt x="12588" y="15269"/>
                  </a:lnTo>
                  <a:lnTo>
                    <a:pt x="12513" y="17120"/>
                  </a:lnTo>
                  <a:lnTo>
                    <a:pt x="12141" y="18816"/>
                  </a:lnTo>
                  <a:lnTo>
                    <a:pt x="12811" y="19587"/>
                  </a:lnTo>
                  <a:lnTo>
                    <a:pt x="13109" y="19587"/>
                  </a:lnTo>
                  <a:lnTo>
                    <a:pt x="13705" y="18816"/>
                  </a:lnTo>
                  <a:lnTo>
                    <a:pt x="14822" y="21600"/>
                  </a:lnTo>
                  <a:lnTo>
                    <a:pt x="16386" y="20667"/>
                  </a:lnTo>
                  <a:lnTo>
                    <a:pt x="16461" y="19587"/>
                  </a:lnTo>
                  <a:lnTo>
                    <a:pt x="16759" y="18816"/>
                  </a:lnTo>
                  <a:lnTo>
                    <a:pt x="16535" y="16965"/>
                  </a:lnTo>
                  <a:lnTo>
                    <a:pt x="15939" y="16657"/>
                  </a:lnTo>
                  <a:lnTo>
                    <a:pt x="15343" y="15269"/>
                  </a:lnTo>
                  <a:lnTo>
                    <a:pt x="15046" y="13110"/>
                  </a:lnTo>
                  <a:lnTo>
                    <a:pt x="14450" y="10025"/>
                  </a:lnTo>
                  <a:lnTo>
                    <a:pt x="14301" y="8174"/>
                  </a:lnTo>
                  <a:lnTo>
                    <a:pt x="14301" y="7249"/>
                  </a:lnTo>
                  <a:lnTo>
                    <a:pt x="14673" y="6478"/>
                  </a:lnTo>
                  <a:lnTo>
                    <a:pt x="14897" y="5090"/>
                  </a:lnTo>
                  <a:lnTo>
                    <a:pt x="15567" y="4781"/>
                  </a:lnTo>
                  <a:lnTo>
                    <a:pt x="15641" y="6015"/>
                  </a:lnTo>
                  <a:lnTo>
                    <a:pt x="15492" y="6940"/>
                  </a:lnTo>
                  <a:lnTo>
                    <a:pt x="15939" y="7557"/>
                  </a:lnTo>
                  <a:lnTo>
                    <a:pt x="15939" y="8174"/>
                  </a:lnTo>
                  <a:lnTo>
                    <a:pt x="15790" y="9562"/>
                  </a:lnTo>
                  <a:lnTo>
                    <a:pt x="15716" y="10025"/>
                  </a:lnTo>
                  <a:lnTo>
                    <a:pt x="16386" y="11105"/>
                  </a:lnTo>
                  <a:lnTo>
                    <a:pt x="16610" y="12030"/>
                  </a:lnTo>
                  <a:lnTo>
                    <a:pt x="17057" y="12338"/>
                  </a:lnTo>
                  <a:lnTo>
                    <a:pt x="16610" y="13264"/>
                  </a:lnTo>
                  <a:lnTo>
                    <a:pt x="16535" y="14035"/>
                  </a:lnTo>
                  <a:lnTo>
                    <a:pt x="17131" y="15269"/>
                  </a:lnTo>
                  <a:lnTo>
                    <a:pt x="18174" y="16040"/>
                  </a:lnTo>
                  <a:lnTo>
                    <a:pt x="18621" y="15732"/>
                  </a:lnTo>
                  <a:lnTo>
                    <a:pt x="18844" y="17120"/>
                  </a:lnTo>
                  <a:lnTo>
                    <a:pt x="18844" y="18970"/>
                  </a:lnTo>
                  <a:lnTo>
                    <a:pt x="19142" y="19279"/>
                  </a:lnTo>
                  <a:lnTo>
                    <a:pt x="19738" y="19279"/>
                  </a:lnTo>
                  <a:lnTo>
                    <a:pt x="20334" y="18508"/>
                  </a:lnTo>
                  <a:lnTo>
                    <a:pt x="20930" y="18045"/>
                  </a:lnTo>
                  <a:lnTo>
                    <a:pt x="21302" y="18045"/>
                  </a:lnTo>
                  <a:lnTo>
                    <a:pt x="21600" y="13264"/>
                  </a:lnTo>
                  <a:lnTo>
                    <a:pt x="19217" y="14806"/>
                  </a:lnTo>
                  <a:lnTo>
                    <a:pt x="18770" y="11259"/>
                  </a:lnTo>
                  <a:lnTo>
                    <a:pt x="18248" y="9408"/>
                  </a:lnTo>
                  <a:lnTo>
                    <a:pt x="18323" y="7866"/>
                  </a:lnTo>
                  <a:lnTo>
                    <a:pt x="17727" y="5398"/>
                  </a:lnTo>
                  <a:lnTo>
                    <a:pt x="17578" y="3239"/>
                  </a:lnTo>
                  <a:lnTo>
                    <a:pt x="16684" y="0"/>
                  </a:lnTo>
                  <a:lnTo>
                    <a:pt x="12886" y="2776"/>
                  </a:lnTo>
                  <a:lnTo>
                    <a:pt x="9981" y="4627"/>
                  </a:lnTo>
                  <a:lnTo>
                    <a:pt x="8044" y="6015"/>
                  </a:lnTo>
                  <a:lnTo>
                    <a:pt x="4618" y="8174"/>
                  </a:lnTo>
                  <a:lnTo>
                    <a:pt x="2011" y="10179"/>
                  </a:lnTo>
                  <a:lnTo>
                    <a:pt x="0" y="1172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2" name="Shape"/>
            <p:cNvSpPr/>
            <p:nvPr/>
          </p:nvSpPr>
          <p:spPr>
            <a:xfrm>
              <a:off x="10885215" y="2137630"/>
              <a:ext cx="1548799" cy="109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61"/>
                  </a:moveTo>
                  <a:lnTo>
                    <a:pt x="3078" y="21600"/>
                  </a:lnTo>
                  <a:lnTo>
                    <a:pt x="11227" y="18235"/>
                  </a:lnTo>
                  <a:lnTo>
                    <a:pt x="20289" y="14009"/>
                  </a:lnTo>
                  <a:lnTo>
                    <a:pt x="20916" y="12052"/>
                  </a:lnTo>
                  <a:lnTo>
                    <a:pt x="21600" y="10565"/>
                  </a:lnTo>
                  <a:lnTo>
                    <a:pt x="21372" y="9000"/>
                  </a:lnTo>
                  <a:lnTo>
                    <a:pt x="19776" y="8452"/>
                  </a:lnTo>
                  <a:lnTo>
                    <a:pt x="19776" y="7357"/>
                  </a:lnTo>
                  <a:lnTo>
                    <a:pt x="19434" y="6183"/>
                  </a:lnTo>
                  <a:lnTo>
                    <a:pt x="19719" y="2661"/>
                  </a:lnTo>
                  <a:lnTo>
                    <a:pt x="18864" y="1330"/>
                  </a:lnTo>
                  <a:lnTo>
                    <a:pt x="17725" y="313"/>
                  </a:lnTo>
                  <a:lnTo>
                    <a:pt x="16984" y="0"/>
                  </a:lnTo>
                  <a:lnTo>
                    <a:pt x="9689" y="3130"/>
                  </a:lnTo>
                  <a:lnTo>
                    <a:pt x="1710" y="6183"/>
                  </a:lnTo>
                  <a:lnTo>
                    <a:pt x="1140" y="6417"/>
                  </a:lnTo>
                  <a:lnTo>
                    <a:pt x="0" y="806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3" name="Shape"/>
            <p:cNvSpPr/>
            <p:nvPr/>
          </p:nvSpPr>
          <p:spPr>
            <a:xfrm>
              <a:off x="6698916" y="976819"/>
              <a:ext cx="1713768" cy="175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3"/>
                  </a:moveTo>
                  <a:lnTo>
                    <a:pt x="567" y="1703"/>
                  </a:lnTo>
                  <a:lnTo>
                    <a:pt x="567" y="4086"/>
                  </a:lnTo>
                  <a:lnTo>
                    <a:pt x="1186" y="4719"/>
                  </a:lnTo>
                  <a:lnTo>
                    <a:pt x="2011" y="6470"/>
                  </a:lnTo>
                  <a:lnTo>
                    <a:pt x="2011" y="8708"/>
                  </a:lnTo>
                  <a:lnTo>
                    <a:pt x="2732" y="10995"/>
                  </a:lnTo>
                  <a:lnTo>
                    <a:pt x="2526" y="12065"/>
                  </a:lnTo>
                  <a:lnTo>
                    <a:pt x="2732" y="12308"/>
                  </a:lnTo>
                  <a:lnTo>
                    <a:pt x="2474" y="13865"/>
                  </a:lnTo>
                  <a:lnTo>
                    <a:pt x="3505" y="14497"/>
                  </a:lnTo>
                  <a:lnTo>
                    <a:pt x="3866" y="21600"/>
                  </a:lnTo>
                  <a:lnTo>
                    <a:pt x="11857" y="20968"/>
                  </a:lnTo>
                  <a:lnTo>
                    <a:pt x="19847" y="19654"/>
                  </a:lnTo>
                  <a:lnTo>
                    <a:pt x="19280" y="18341"/>
                  </a:lnTo>
                  <a:lnTo>
                    <a:pt x="18816" y="18535"/>
                  </a:lnTo>
                  <a:lnTo>
                    <a:pt x="18146" y="17805"/>
                  </a:lnTo>
                  <a:lnTo>
                    <a:pt x="17424" y="17805"/>
                  </a:lnTo>
                  <a:lnTo>
                    <a:pt x="16600" y="16638"/>
                  </a:lnTo>
                  <a:lnTo>
                    <a:pt x="15362" y="16200"/>
                  </a:lnTo>
                  <a:lnTo>
                    <a:pt x="14589" y="16005"/>
                  </a:lnTo>
                  <a:lnTo>
                    <a:pt x="13970" y="14643"/>
                  </a:lnTo>
                  <a:lnTo>
                    <a:pt x="14434" y="13670"/>
                  </a:lnTo>
                  <a:lnTo>
                    <a:pt x="13506" y="12016"/>
                  </a:lnTo>
                  <a:lnTo>
                    <a:pt x="14795" y="10605"/>
                  </a:lnTo>
                  <a:cubicBezTo>
                    <a:pt x="14778" y="10038"/>
                    <a:pt x="14761" y="9470"/>
                    <a:pt x="14744" y="8903"/>
                  </a:cubicBezTo>
                  <a:lnTo>
                    <a:pt x="15259" y="7589"/>
                  </a:lnTo>
                  <a:lnTo>
                    <a:pt x="15826" y="7054"/>
                  </a:lnTo>
                  <a:lnTo>
                    <a:pt x="17063" y="5984"/>
                  </a:lnTo>
                  <a:lnTo>
                    <a:pt x="17734" y="4865"/>
                  </a:lnTo>
                  <a:lnTo>
                    <a:pt x="19744" y="3503"/>
                  </a:lnTo>
                  <a:lnTo>
                    <a:pt x="21600" y="2189"/>
                  </a:lnTo>
                  <a:lnTo>
                    <a:pt x="20466" y="1995"/>
                  </a:lnTo>
                  <a:lnTo>
                    <a:pt x="18816" y="2189"/>
                  </a:lnTo>
                  <a:lnTo>
                    <a:pt x="17837" y="2141"/>
                  </a:lnTo>
                  <a:lnTo>
                    <a:pt x="17476" y="1897"/>
                  </a:lnTo>
                  <a:lnTo>
                    <a:pt x="16600" y="2286"/>
                  </a:lnTo>
                  <a:lnTo>
                    <a:pt x="15981" y="2141"/>
                  </a:lnTo>
                  <a:lnTo>
                    <a:pt x="15156" y="1800"/>
                  </a:lnTo>
                  <a:lnTo>
                    <a:pt x="14641" y="1459"/>
                  </a:lnTo>
                  <a:lnTo>
                    <a:pt x="13816" y="1605"/>
                  </a:lnTo>
                  <a:lnTo>
                    <a:pt x="12733" y="1022"/>
                  </a:lnTo>
                  <a:lnTo>
                    <a:pt x="12166" y="1070"/>
                  </a:lnTo>
                  <a:lnTo>
                    <a:pt x="10929" y="1168"/>
                  </a:lnTo>
                  <a:lnTo>
                    <a:pt x="9949" y="1168"/>
                  </a:lnTo>
                  <a:lnTo>
                    <a:pt x="9485" y="876"/>
                  </a:lnTo>
                  <a:lnTo>
                    <a:pt x="8248" y="681"/>
                  </a:lnTo>
                  <a:lnTo>
                    <a:pt x="7114" y="341"/>
                  </a:lnTo>
                  <a:lnTo>
                    <a:pt x="5722" y="341"/>
                  </a:lnTo>
                  <a:lnTo>
                    <a:pt x="5155" y="195"/>
                  </a:lnTo>
                  <a:lnTo>
                    <a:pt x="5000" y="0"/>
                  </a:lnTo>
                  <a:lnTo>
                    <a:pt x="3196" y="195"/>
                  </a:lnTo>
                  <a:lnTo>
                    <a:pt x="1804" y="146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4" name="Shape"/>
            <p:cNvSpPr/>
            <p:nvPr/>
          </p:nvSpPr>
          <p:spPr>
            <a:xfrm>
              <a:off x="7119918" y="834214"/>
              <a:ext cx="61714" cy="9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0450" extrusionOk="0">
                  <a:moveTo>
                    <a:pt x="20559" y="5725"/>
                  </a:moveTo>
                  <a:cubicBezTo>
                    <a:pt x="21241" y="9121"/>
                    <a:pt x="7599" y="21348"/>
                    <a:pt x="4189" y="20397"/>
                  </a:cubicBezTo>
                  <a:cubicBezTo>
                    <a:pt x="778" y="19446"/>
                    <a:pt x="-359" y="1650"/>
                    <a:pt x="96" y="20"/>
                  </a:cubicBezTo>
                  <a:cubicBezTo>
                    <a:pt x="6917" y="-252"/>
                    <a:pt x="19876" y="2329"/>
                    <a:pt x="20559" y="5725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5" name="Shape"/>
            <p:cNvSpPr/>
            <p:nvPr/>
          </p:nvSpPr>
          <p:spPr>
            <a:xfrm>
              <a:off x="8351329" y="1249960"/>
              <a:ext cx="1431549" cy="66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58"/>
                  </a:moveTo>
                  <a:lnTo>
                    <a:pt x="2345" y="15004"/>
                  </a:lnTo>
                  <a:lnTo>
                    <a:pt x="4011" y="14745"/>
                  </a:lnTo>
                  <a:lnTo>
                    <a:pt x="7529" y="15909"/>
                  </a:lnTo>
                  <a:lnTo>
                    <a:pt x="8023" y="15650"/>
                  </a:lnTo>
                  <a:lnTo>
                    <a:pt x="8702" y="17849"/>
                  </a:lnTo>
                  <a:lnTo>
                    <a:pt x="9566" y="17461"/>
                  </a:lnTo>
                  <a:lnTo>
                    <a:pt x="9134" y="19272"/>
                  </a:lnTo>
                  <a:lnTo>
                    <a:pt x="9874" y="21600"/>
                  </a:lnTo>
                  <a:lnTo>
                    <a:pt x="10430" y="20436"/>
                  </a:lnTo>
                  <a:lnTo>
                    <a:pt x="10985" y="18625"/>
                  </a:lnTo>
                  <a:lnTo>
                    <a:pt x="11602" y="16556"/>
                  </a:lnTo>
                  <a:lnTo>
                    <a:pt x="11726" y="14874"/>
                  </a:lnTo>
                  <a:lnTo>
                    <a:pt x="12158" y="15133"/>
                  </a:lnTo>
                  <a:lnTo>
                    <a:pt x="12219" y="15780"/>
                  </a:lnTo>
                  <a:lnTo>
                    <a:pt x="12343" y="16168"/>
                  </a:lnTo>
                  <a:lnTo>
                    <a:pt x="12713" y="14616"/>
                  </a:lnTo>
                  <a:lnTo>
                    <a:pt x="13330" y="14357"/>
                  </a:lnTo>
                  <a:lnTo>
                    <a:pt x="13145" y="15262"/>
                  </a:lnTo>
                  <a:lnTo>
                    <a:pt x="13022" y="16168"/>
                  </a:lnTo>
                  <a:lnTo>
                    <a:pt x="13330" y="16685"/>
                  </a:lnTo>
                  <a:lnTo>
                    <a:pt x="14194" y="14357"/>
                  </a:lnTo>
                  <a:lnTo>
                    <a:pt x="14379" y="13322"/>
                  </a:lnTo>
                  <a:lnTo>
                    <a:pt x="14688" y="12934"/>
                  </a:lnTo>
                  <a:lnTo>
                    <a:pt x="15367" y="12546"/>
                  </a:lnTo>
                  <a:lnTo>
                    <a:pt x="16231" y="10477"/>
                  </a:lnTo>
                  <a:lnTo>
                    <a:pt x="17403" y="9959"/>
                  </a:lnTo>
                  <a:lnTo>
                    <a:pt x="18576" y="10089"/>
                  </a:lnTo>
                  <a:lnTo>
                    <a:pt x="19131" y="11123"/>
                  </a:lnTo>
                  <a:lnTo>
                    <a:pt x="19749" y="11123"/>
                  </a:lnTo>
                  <a:lnTo>
                    <a:pt x="19749" y="9571"/>
                  </a:lnTo>
                  <a:lnTo>
                    <a:pt x="20242" y="9183"/>
                  </a:lnTo>
                  <a:lnTo>
                    <a:pt x="21353" y="9959"/>
                  </a:lnTo>
                  <a:lnTo>
                    <a:pt x="21600" y="8795"/>
                  </a:lnTo>
                  <a:lnTo>
                    <a:pt x="21477" y="7502"/>
                  </a:lnTo>
                  <a:lnTo>
                    <a:pt x="20921" y="7502"/>
                  </a:lnTo>
                  <a:lnTo>
                    <a:pt x="20798" y="7114"/>
                  </a:lnTo>
                  <a:lnTo>
                    <a:pt x="20613" y="5950"/>
                  </a:lnTo>
                  <a:lnTo>
                    <a:pt x="19810" y="5562"/>
                  </a:lnTo>
                  <a:lnTo>
                    <a:pt x="19317" y="6467"/>
                  </a:lnTo>
                  <a:lnTo>
                    <a:pt x="18761" y="6855"/>
                  </a:lnTo>
                  <a:lnTo>
                    <a:pt x="18021" y="6984"/>
                  </a:lnTo>
                  <a:lnTo>
                    <a:pt x="17280" y="6338"/>
                  </a:lnTo>
                  <a:lnTo>
                    <a:pt x="17650" y="4398"/>
                  </a:lnTo>
                  <a:lnTo>
                    <a:pt x="17712" y="3234"/>
                  </a:lnTo>
                  <a:lnTo>
                    <a:pt x="17403" y="3104"/>
                  </a:lnTo>
                  <a:lnTo>
                    <a:pt x="16786" y="3751"/>
                  </a:lnTo>
                  <a:lnTo>
                    <a:pt x="16293" y="5174"/>
                  </a:lnTo>
                  <a:lnTo>
                    <a:pt x="15058" y="5562"/>
                  </a:lnTo>
                  <a:lnTo>
                    <a:pt x="13824" y="6467"/>
                  </a:lnTo>
                  <a:lnTo>
                    <a:pt x="13022" y="7631"/>
                  </a:lnTo>
                  <a:lnTo>
                    <a:pt x="12775" y="8925"/>
                  </a:lnTo>
                  <a:lnTo>
                    <a:pt x="12405" y="9054"/>
                  </a:lnTo>
                  <a:lnTo>
                    <a:pt x="11479" y="8666"/>
                  </a:lnTo>
                  <a:lnTo>
                    <a:pt x="10059" y="8666"/>
                  </a:lnTo>
                  <a:lnTo>
                    <a:pt x="9072" y="6467"/>
                  </a:lnTo>
                  <a:lnTo>
                    <a:pt x="8455" y="6079"/>
                  </a:lnTo>
                  <a:lnTo>
                    <a:pt x="7467" y="6208"/>
                  </a:lnTo>
                  <a:lnTo>
                    <a:pt x="6727" y="6338"/>
                  </a:lnTo>
                  <a:lnTo>
                    <a:pt x="6480" y="6984"/>
                  </a:lnTo>
                  <a:lnTo>
                    <a:pt x="6171" y="6596"/>
                  </a:lnTo>
                  <a:lnTo>
                    <a:pt x="6110" y="4139"/>
                  </a:lnTo>
                  <a:lnTo>
                    <a:pt x="6542" y="2587"/>
                  </a:lnTo>
                  <a:lnTo>
                    <a:pt x="7406" y="2199"/>
                  </a:lnTo>
                  <a:lnTo>
                    <a:pt x="7282" y="1164"/>
                  </a:lnTo>
                  <a:lnTo>
                    <a:pt x="7899" y="129"/>
                  </a:lnTo>
                  <a:lnTo>
                    <a:pt x="7097" y="0"/>
                  </a:lnTo>
                  <a:lnTo>
                    <a:pt x="6603" y="1164"/>
                  </a:lnTo>
                  <a:lnTo>
                    <a:pt x="5369" y="1423"/>
                  </a:lnTo>
                  <a:lnTo>
                    <a:pt x="4567" y="2975"/>
                  </a:lnTo>
                  <a:lnTo>
                    <a:pt x="4320" y="4786"/>
                  </a:lnTo>
                  <a:lnTo>
                    <a:pt x="3826" y="5950"/>
                  </a:lnTo>
                  <a:lnTo>
                    <a:pt x="3147" y="6338"/>
                  </a:lnTo>
                  <a:lnTo>
                    <a:pt x="1851" y="8666"/>
                  </a:lnTo>
                  <a:lnTo>
                    <a:pt x="1234" y="8795"/>
                  </a:lnTo>
                  <a:lnTo>
                    <a:pt x="0" y="1215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6" name="Shape"/>
            <p:cNvSpPr/>
            <p:nvPr/>
          </p:nvSpPr>
          <p:spPr>
            <a:xfrm>
              <a:off x="9353416" y="1626026"/>
              <a:ext cx="1018445" cy="1306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3" y="3600"/>
                  </a:moveTo>
                  <a:lnTo>
                    <a:pt x="1128" y="5236"/>
                  </a:lnTo>
                  <a:lnTo>
                    <a:pt x="781" y="6022"/>
                  </a:lnTo>
                  <a:lnTo>
                    <a:pt x="347" y="7200"/>
                  </a:lnTo>
                  <a:lnTo>
                    <a:pt x="607" y="8051"/>
                  </a:lnTo>
                  <a:lnTo>
                    <a:pt x="0" y="9425"/>
                  </a:lnTo>
                  <a:lnTo>
                    <a:pt x="0" y="9884"/>
                  </a:lnTo>
                  <a:lnTo>
                    <a:pt x="607" y="10735"/>
                  </a:lnTo>
                  <a:lnTo>
                    <a:pt x="260" y="11847"/>
                  </a:lnTo>
                  <a:lnTo>
                    <a:pt x="1214" y="12633"/>
                  </a:lnTo>
                  <a:lnTo>
                    <a:pt x="1908" y="13418"/>
                  </a:lnTo>
                  <a:lnTo>
                    <a:pt x="2429" y="14335"/>
                  </a:lnTo>
                  <a:lnTo>
                    <a:pt x="2602" y="15447"/>
                  </a:lnTo>
                  <a:lnTo>
                    <a:pt x="2863" y="17280"/>
                  </a:lnTo>
                  <a:lnTo>
                    <a:pt x="1388" y="21600"/>
                  </a:lnTo>
                  <a:lnTo>
                    <a:pt x="2255" y="21600"/>
                  </a:lnTo>
                  <a:lnTo>
                    <a:pt x="11104" y="20095"/>
                  </a:lnTo>
                  <a:lnTo>
                    <a:pt x="11364" y="20684"/>
                  </a:lnTo>
                  <a:lnTo>
                    <a:pt x="18390" y="19178"/>
                  </a:lnTo>
                  <a:lnTo>
                    <a:pt x="19084" y="18524"/>
                  </a:lnTo>
                  <a:lnTo>
                    <a:pt x="19518" y="17476"/>
                  </a:lnTo>
                  <a:lnTo>
                    <a:pt x="18911" y="16822"/>
                  </a:lnTo>
                  <a:lnTo>
                    <a:pt x="19518" y="16036"/>
                  </a:lnTo>
                  <a:lnTo>
                    <a:pt x="21080" y="14858"/>
                  </a:lnTo>
                  <a:lnTo>
                    <a:pt x="21600" y="13615"/>
                  </a:lnTo>
                  <a:lnTo>
                    <a:pt x="21340" y="11651"/>
                  </a:lnTo>
                  <a:lnTo>
                    <a:pt x="20212" y="9818"/>
                  </a:lnTo>
                  <a:lnTo>
                    <a:pt x="19345" y="8051"/>
                  </a:lnTo>
                  <a:lnTo>
                    <a:pt x="18217" y="7462"/>
                  </a:lnTo>
                  <a:lnTo>
                    <a:pt x="16482" y="7462"/>
                  </a:lnTo>
                  <a:lnTo>
                    <a:pt x="15181" y="9098"/>
                  </a:lnTo>
                  <a:lnTo>
                    <a:pt x="14747" y="9622"/>
                  </a:lnTo>
                  <a:lnTo>
                    <a:pt x="13272" y="9425"/>
                  </a:lnTo>
                  <a:lnTo>
                    <a:pt x="13359" y="8575"/>
                  </a:lnTo>
                  <a:lnTo>
                    <a:pt x="13706" y="7985"/>
                  </a:lnTo>
                  <a:lnTo>
                    <a:pt x="14140" y="7396"/>
                  </a:lnTo>
                  <a:lnTo>
                    <a:pt x="14400" y="6938"/>
                  </a:lnTo>
                  <a:lnTo>
                    <a:pt x="15007" y="5564"/>
                  </a:lnTo>
                  <a:lnTo>
                    <a:pt x="14574" y="3404"/>
                  </a:lnTo>
                  <a:lnTo>
                    <a:pt x="13533" y="2749"/>
                  </a:lnTo>
                  <a:lnTo>
                    <a:pt x="13619" y="2422"/>
                  </a:lnTo>
                  <a:lnTo>
                    <a:pt x="13880" y="1964"/>
                  </a:lnTo>
                  <a:lnTo>
                    <a:pt x="13706" y="1636"/>
                  </a:lnTo>
                  <a:lnTo>
                    <a:pt x="12405" y="1440"/>
                  </a:lnTo>
                  <a:lnTo>
                    <a:pt x="11711" y="1178"/>
                  </a:lnTo>
                  <a:lnTo>
                    <a:pt x="11364" y="851"/>
                  </a:lnTo>
                  <a:lnTo>
                    <a:pt x="10323" y="982"/>
                  </a:lnTo>
                  <a:lnTo>
                    <a:pt x="9542" y="785"/>
                  </a:lnTo>
                  <a:lnTo>
                    <a:pt x="8675" y="393"/>
                  </a:lnTo>
                  <a:lnTo>
                    <a:pt x="7720" y="589"/>
                  </a:lnTo>
                  <a:lnTo>
                    <a:pt x="7200" y="524"/>
                  </a:lnTo>
                  <a:lnTo>
                    <a:pt x="6159" y="0"/>
                  </a:lnTo>
                  <a:lnTo>
                    <a:pt x="5205" y="851"/>
                  </a:lnTo>
                  <a:lnTo>
                    <a:pt x="4945" y="1833"/>
                  </a:lnTo>
                  <a:lnTo>
                    <a:pt x="4945" y="1964"/>
                  </a:lnTo>
                  <a:lnTo>
                    <a:pt x="5639" y="2095"/>
                  </a:lnTo>
                  <a:lnTo>
                    <a:pt x="4858" y="2487"/>
                  </a:lnTo>
                  <a:lnTo>
                    <a:pt x="2863" y="3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7" name="Shape"/>
            <p:cNvSpPr/>
            <p:nvPr/>
          </p:nvSpPr>
          <p:spPr>
            <a:xfrm>
              <a:off x="10993560" y="1067865"/>
              <a:ext cx="1681047" cy="138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05" y="16834"/>
                  </a:lnTo>
                  <a:lnTo>
                    <a:pt x="15661" y="17515"/>
                  </a:lnTo>
                  <a:lnTo>
                    <a:pt x="16975" y="19062"/>
                  </a:lnTo>
                  <a:lnTo>
                    <a:pt x="18131" y="19062"/>
                  </a:lnTo>
                  <a:lnTo>
                    <a:pt x="19130" y="19434"/>
                  </a:lnTo>
                  <a:lnTo>
                    <a:pt x="20076" y="19372"/>
                  </a:lnTo>
                  <a:lnTo>
                    <a:pt x="20812" y="19681"/>
                  </a:lnTo>
                  <a:lnTo>
                    <a:pt x="21232" y="19434"/>
                  </a:lnTo>
                  <a:lnTo>
                    <a:pt x="21600" y="17948"/>
                  </a:lnTo>
                  <a:lnTo>
                    <a:pt x="20286" y="15101"/>
                  </a:lnTo>
                  <a:lnTo>
                    <a:pt x="20128" y="13183"/>
                  </a:lnTo>
                  <a:lnTo>
                    <a:pt x="19761" y="12254"/>
                  </a:lnTo>
                  <a:lnTo>
                    <a:pt x="19655" y="9964"/>
                  </a:lnTo>
                  <a:lnTo>
                    <a:pt x="18394" y="5323"/>
                  </a:lnTo>
                  <a:lnTo>
                    <a:pt x="17658" y="4580"/>
                  </a:lnTo>
                  <a:lnTo>
                    <a:pt x="16975" y="2228"/>
                  </a:lnTo>
                  <a:lnTo>
                    <a:pt x="16712" y="1300"/>
                  </a:lnTo>
                  <a:lnTo>
                    <a:pt x="16345" y="0"/>
                  </a:lnTo>
                  <a:lnTo>
                    <a:pt x="11667" y="2166"/>
                  </a:lnTo>
                  <a:lnTo>
                    <a:pt x="10721" y="3218"/>
                  </a:lnTo>
                  <a:lnTo>
                    <a:pt x="10406" y="4642"/>
                  </a:lnTo>
                  <a:lnTo>
                    <a:pt x="10406" y="5756"/>
                  </a:lnTo>
                  <a:lnTo>
                    <a:pt x="10196" y="6313"/>
                  </a:lnTo>
                  <a:lnTo>
                    <a:pt x="9302" y="7241"/>
                  </a:lnTo>
                  <a:lnTo>
                    <a:pt x="9092" y="7860"/>
                  </a:lnTo>
                  <a:lnTo>
                    <a:pt x="9618" y="7984"/>
                  </a:lnTo>
                  <a:lnTo>
                    <a:pt x="10091" y="8479"/>
                  </a:lnTo>
                  <a:lnTo>
                    <a:pt x="9618" y="9593"/>
                  </a:lnTo>
                  <a:lnTo>
                    <a:pt x="10301" y="10398"/>
                  </a:lnTo>
                  <a:lnTo>
                    <a:pt x="10196" y="11202"/>
                  </a:lnTo>
                  <a:lnTo>
                    <a:pt x="9407" y="11264"/>
                  </a:lnTo>
                  <a:lnTo>
                    <a:pt x="8251" y="12564"/>
                  </a:lnTo>
                  <a:lnTo>
                    <a:pt x="7305" y="13183"/>
                  </a:lnTo>
                  <a:lnTo>
                    <a:pt x="6832" y="13678"/>
                  </a:lnTo>
                  <a:lnTo>
                    <a:pt x="6254" y="13678"/>
                  </a:lnTo>
                  <a:lnTo>
                    <a:pt x="5203" y="13616"/>
                  </a:lnTo>
                  <a:lnTo>
                    <a:pt x="3942" y="14235"/>
                  </a:lnTo>
                  <a:lnTo>
                    <a:pt x="2733" y="14792"/>
                  </a:lnTo>
                  <a:lnTo>
                    <a:pt x="2418" y="16463"/>
                  </a:lnTo>
                  <a:lnTo>
                    <a:pt x="3101" y="16649"/>
                  </a:lnTo>
                  <a:lnTo>
                    <a:pt x="3258" y="17453"/>
                  </a:lnTo>
                  <a:lnTo>
                    <a:pt x="3048" y="18258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8" name="Shape"/>
            <p:cNvSpPr/>
            <p:nvPr/>
          </p:nvSpPr>
          <p:spPr>
            <a:xfrm>
              <a:off x="12605074" y="2120846"/>
              <a:ext cx="437644" cy="3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" y="21600"/>
                  </a:moveTo>
                  <a:lnTo>
                    <a:pt x="9084" y="14667"/>
                  </a:lnTo>
                  <a:lnTo>
                    <a:pt x="12920" y="10400"/>
                  </a:lnTo>
                  <a:lnTo>
                    <a:pt x="21600" y="0"/>
                  </a:lnTo>
                  <a:lnTo>
                    <a:pt x="19985" y="267"/>
                  </a:lnTo>
                  <a:lnTo>
                    <a:pt x="17563" y="3200"/>
                  </a:lnTo>
                  <a:lnTo>
                    <a:pt x="14938" y="3200"/>
                  </a:lnTo>
                  <a:lnTo>
                    <a:pt x="13525" y="5333"/>
                  </a:lnTo>
                  <a:lnTo>
                    <a:pt x="11507" y="5600"/>
                  </a:lnTo>
                  <a:lnTo>
                    <a:pt x="7873" y="8800"/>
                  </a:lnTo>
                  <a:lnTo>
                    <a:pt x="5450" y="10400"/>
                  </a:lnTo>
                  <a:lnTo>
                    <a:pt x="3432" y="13333"/>
                  </a:lnTo>
                  <a:lnTo>
                    <a:pt x="0" y="17867"/>
                  </a:lnTo>
                  <a:lnTo>
                    <a:pt x="807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9" name="Shape"/>
            <p:cNvSpPr/>
            <p:nvPr/>
          </p:nvSpPr>
          <p:spPr>
            <a:xfrm>
              <a:off x="10547737" y="3114449"/>
              <a:ext cx="1942814" cy="127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" y="21331"/>
                  </a:lnTo>
                  <a:lnTo>
                    <a:pt x="21600" y="11439"/>
                  </a:lnTo>
                  <a:lnTo>
                    <a:pt x="21009" y="10564"/>
                  </a:lnTo>
                  <a:lnTo>
                    <a:pt x="20600" y="10968"/>
                  </a:lnTo>
                  <a:lnTo>
                    <a:pt x="20054" y="10968"/>
                  </a:lnTo>
                  <a:lnTo>
                    <a:pt x="19554" y="10430"/>
                  </a:lnTo>
                  <a:lnTo>
                    <a:pt x="18826" y="10497"/>
                  </a:lnTo>
                  <a:lnTo>
                    <a:pt x="19326" y="9757"/>
                  </a:lnTo>
                  <a:lnTo>
                    <a:pt x="19827" y="10026"/>
                  </a:lnTo>
                  <a:lnTo>
                    <a:pt x="20281" y="10363"/>
                  </a:lnTo>
                  <a:lnTo>
                    <a:pt x="20190" y="9757"/>
                  </a:lnTo>
                  <a:lnTo>
                    <a:pt x="19872" y="9353"/>
                  </a:lnTo>
                  <a:lnTo>
                    <a:pt x="19417" y="9353"/>
                  </a:lnTo>
                  <a:lnTo>
                    <a:pt x="19053" y="8478"/>
                  </a:lnTo>
                  <a:lnTo>
                    <a:pt x="19599" y="8478"/>
                  </a:lnTo>
                  <a:lnTo>
                    <a:pt x="19645" y="7940"/>
                  </a:lnTo>
                  <a:lnTo>
                    <a:pt x="18280" y="6594"/>
                  </a:lnTo>
                  <a:lnTo>
                    <a:pt x="18644" y="6123"/>
                  </a:lnTo>
                  <a:lnTo>
                    <a:pt x="19417" y="6729"/>
                  </a:lnTo>
                  <a:lnTo>
                    <a:pt x="19463" y="5854"/>
                  </a:lnTo>
                  <a:lnTo>
                    <a:pt x="18781" y="4778"/>
                  </a:lnTo>
                  <a:lnTo>
                    <a:pt x="17689" y="4845"/>
                  </a:lnTo>
                  <a:lnTo>
                    <a:pt x="17144" y="4172"/>
                  </a:lnTo>
                  <a:lnTo>
                    <a:pt x="16689" y="4239"/>
                  </a:lnTo>
                  <a:lnTo>
                    <a:pt x="16234" y="3903"/>
                  </a:lnTo>
                  <a:lnTo>
                    <a:pt x="16416" y="2086"/>
                  </a:lnTo>
                  <a:lnTo>
                    <a:pt x="15779" y="1211"/>
                  </a:lnTo>
                  <a:lnTo>
                    <a:pt x="14415" y="0"/>
                  </a:lnTo>
                  <a:lnTo>
                    <a:pt x="13915" y="404"/>
                  </a:lnTo>
                  <a:lnTo>
                    <a:pt x="13779" y="1211"/>
                  </a:lnTo>
                  <a:lnTo>
                    <a:pt x="13642" y="1413"/>
                  </a:lnTo>
                  <a:lnTo>
                    <a:pt x="12733" y="1009"/>
                  </a:lnTo>
                  <a:lnTo>
                    <a:pt x="12323" y="1211"/>
                  </a:lnTo>
                  <a:lnTo>
                    <a:pt x="12369" y="2086"/>
                  </a:lnTo>
                  <a:lnTo>
                    <a:pt x="10823" y="5114"/>
                  </a:lnTo>
                  <a:lnTo>
                    <a:pt x="10686" y="6393"/>
                  </a:lnTo>
                  <a:lnTo>
                    <a:pt x="9549" y="7402"/>
                  </a:lnTo>
                  <a:lnTo>
                    <a:pt x="8913" y="9286"/>
                  </a:lnTo>
                  <a:lnTo>
                    <a:pt x="8595" y="10295"/>
                  </a:lnTo>
                  <a:lnTo>
                    <a:pt x="8322" y="13458"/>
                  </a:lnTo>
                  <a:lnTo>
                    <a:pt x="8276" y="13862"/>
                  </a:lnTo>
                  <a:lnTo>
                    <a:pt x="7276" y="14602"/>
                  </a:lnTo>
                  <a:lnTo>
                    <a:pt x="6230" y="15275"/>
                  </a:lnTo>
                  <a:lnTo>
                    <a:pt x="5684" y="15679"/>
                  </a:lnTo>
                  <a:lnTo>
                    <a:pt x="5457" y="16890"/>
                  </a:lnTo>
                  <a:lnTo>
                    <a:pt x="4638" y="16284"/>
                  </a:lnTo>
                  <a:lnTo>
                    <a:pt x="4320" y="16217"/>
                  </a:lnTo>
                  <a:lnTo>
                    <a:pt x="3365" y="14736"/>
                  </a:lnTo>
                  <a:lnTo>
                    <a:pt x="3047" y="15006"/>
                  </a:lnTo>
                  <a:lnTo>
                    <a:pt x="3001" y="16419"/>
                  </a:lnTo>
                  <a:lnTo>
                    <a:pt x="1910" y="17697"/>
                  </a:lnTo>
                  <a:lnTo>
                    <a:pt x="1637" y="193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0" name="Shape"/>
            <p:cNvSpPr/>
            <p:nvPr/>
          </p:nvSpPr>
          <p:spPr>
            <a:xfrm>
              <a:off x="12421017" y="3367798"/>
              <a:ext cx="85893" cy="18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2" y="0"/>
                  </a:moveTo>
                  <a:lnTo>
                    <a:pt x="2057" y="11270"/>
                  </a:lnTo>
                  <a:lnTo>
                    <a:pt x="0" y="18783"/>
                  </a:lnTo>
                  <a:lnTo>
                    <a:pt x="4114" y="21600"/>
                  </a:lnTo>
                  <a:lnTo>
                    <a:pt x="13371" y="17843"/>
                  </a:lnTo>
                  <a:lnTo>
                    <a:pt x="21600" y="6574"/>
                  </a:lnTo>
                  <a:lnTo>
                    <a:pt x="11314" y="2348"/>
                  </a:lnTo>
                  <a:lnTo>
                    <a:pt x="617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1" name="Shape"/>
            <p:cNvSpPr/>
            <p:nvPr/>
          </p:nvSpPr>
          <p:spPr>
            <a:xfrm>
              <a:off x="9887222" y="2533488"/>
              <a:ext cx="1123425" cy="122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42"/>
                  </a:moveTo>
                  <a:lnTo>
                    <a:pt x="3784" y="20062"/>
                  </a:lnTo>
                  <a:lnTo>
                    <a:pt x="5834" y="20901"/>
                  </a:lnTo>
                  <a:lnTo>
                    <a:pt x="7568" y="20901"/>
                  </a:lnTo>
                  <a:lnTo>
                    <a:pt x="11273" y="20551"/>
                  </a:lnTo>
                  <a:lnTo>
                    <a:pt x="12692" y="19992"/>
                  </a:lnTo>
                  <a:lnTo>
                    <a:pt x="13165" y="20621"/>
                  </a:lnTo>
                  <a:lnTo>
                    <a:pt x="13874" y="20691"/>
                  </a:lnTo>
                  <a:lnTo>
                    <a:pt x="14426" y="21460"/>
                  </a:lnTo>
                  <a:lnTo>
                    <a:pt x="15057" y="21600"/>
                  </a:lnTo>
                  <a:lnTo>
                    <a:pt x="16870" y="19643"/>
                  </a:lnTo>
                  <a:lnTo>
                    <a:pt x="16397" y="19083"/>
                  </a:lnTo>
                  <a:lnTo>
                    <a:pt x="16634" y="17965"/>
                  </a:lnTo>
                  <a:lnTo>
                    <a:pt x="17737" y="17616"/>
                  </a:lnTo>
                  <a:lnTo>
                    <a:pt x="17974" y="18315"/>
                  </a:lnTo>
                  <a:lnTo>
                    <a:pt x="18683" y="17546"/>
                  </a:lnTo>
                  <a:lnTo>
                    <a:pt x="18289" y="16637"/>
                  </a:lnTo>
                  <a:lnTo>
                    <a:pt x="17816" y="16008"/>
                  </a:lnTo>
                  <a:lnTo>
                    <a:pt x="18683" y="15449"/>
                  </a:lnTo>
                  <a:lnTo>
                    <a:pt x="20811" y="14471"/>
                  </a:lnTo>
                  <a:cubicBezTo>
                    <a:pt x="21153" y="13888"/>
                    <a:pt x="21258" y="12466"/>
                    <a:pt x="21600" y="11883"/>
                  </a:cubicBezTo>
                  <a:cubicBezTo>
                    <a:pt x="21574" y="10159"/>
                    <a:pt x="21547" y="8435"/>
                    <a:pt x="21521" y="6711"/>
                  </a:cubicBezTo>
                  <a:lnTo>
                    <a:pt x="19235" y="0"/>
                  </a:lnTo>
                  <a:lnTo>
                    <a:pt x="12771" y="4684"/>
                  </a:lnTo>
                  <a:lnTo>
                    <a:pt x="10958" y="5243"/>
                  </a:lnTo>
                  <a:lnTo>
                    <a:pt x="10091" y="5802"/>
                  </a:lnTo>
                  <a:lnTo>
                    <a:pt x="9223" y="4963"/>
                  </a:lnTo>
                  <a:lnTo>
                    <a:pt x="8120" y="5173"/>
                  </a:lnTo>
                  <a:lnTo>
                    <a:pt x="6385" y="4474"/>
                  </a:lnTo>
                  <a:lnTo>
                    <a:pt x="0" y="594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2" name="Shape"/>
            <p:cNvSpPr/>
            <p:nvPr/>
          </p:nvSpPr>
          <p:spPr>
            <a:xfrm rot="19404756">
              <a:off x="14050296" y="1425914"/>
              <a:ext cx="2112932" cy="185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46"/>
                  </a:moveTo>
                  <a:lnTo>
                    <a:pt x="426" y="11793"/>
                  </a:lnTo>
                  <a:lnTo>
                    <a:pt x="1034" y="12271"/>
                  </a:lnTo>
                  <a:lnTo>
                    <a:pt x="1453" y="12485"/>
                  </a:lnTo>
                  <a:lnTo>
                    <a:pt x="2108" y="13015"/>
                  </a:lnTo>
                  <a:lnTo>
                    <a:pt x="3414" y="13815"/>
                  </a:lnTo>
                  <a:lnTo>
                    <a:pt x="3552" y="13607"/>
                  </a:lnTo>
                  <a:lnTo>
                    <a:pt x="3925" y="13768"/>
                  </a:lnTo>
                  <a:lnTo>
                    <a:pt x="4155" y="13561"/>
                  </a:lnTo>
                  <a:lnTo>
                    <a:pt x="4714" y="13829"/>
                  </a:lnTo>
                  <a:lnTo>
                    <a:pt x="5176" y="13520"/>
                  </a:lnTo>
                  <a:lnTo>
                    <a:pt x="5782" y="13841"/>
                  </a:lnTo>
                  <a:lnTo>
                    <a:pt x="6384" y="13639"/>
                  </a:lnTo>
                  <a:lnTo>
                    <a:pt x="6805" y="14062"/>
                  </a:lnTo>
                  <a:lnTo>
                    <a:pt x="7219" y="13648"/>
                  </a:lnTo>
                  <a:lnTo>
                    <a:pt x="7684" y="13758"/>
                  </a:lnTo>
                  <a:lnTo>
                    <a:pt x="7821" y="13445"/>
                  </a:lnTo>
                  <a:lnTo>
                    <a:pt x="7632" y="13077"/>
                  </a:lnTo>
                  <a:lnTo>
                    <a:pt x="8234" y="12875"/>
                  </a:lnTo>
                  <a:lnTo>
                    <a:pt x="9069" y="12884"/>
                  </a:lnTo>
                  <a:lnTo>
                    <a:pt x="9066" y="12518"/>
                  </a:lnTo>
                  <a:lnTo>
                    <a:pt x="9534" y="12941"/>
                  </a:lnTo>
                  <a:lnTo>
                    <a:pt x="9716" y="12525"/>
                  </a:lnTo>
                  <a:lnTo>
                    <a:pt x="10135" y="12634"/>
                  </a:lnTo>
                  <a:lnTo>
                    <a:pt x="10412" y="12533"/>
                  </a:lnTo>
                  <a:lnTo>
                    <a:pt x="10923" y="12538"/>
                  </a:lnTo>
                  <a:lnTo>
                    <a:pt x="11298" y="12909"/>
                  </a:lnTo>
                  <a:lnTo>
                    <a:pt x="11670" y="13018"/>
                  </a:lnTo>
                  <a:lnTo>
                    <a:pt x="11207" y="13222"/>
                  </a:lnTo>
                  <a:lnTo>
                    <a:pt x="11258" y="13641"/>
                  </a:lnTo>
                  <a:lnTo>
                    <a:pt x="10977" y="13428"/>
                  </a:lnTo>
                  <a:lnTo>
                    <a:pt x="10695" y="13007"/>
                  </a:lnTo>
                  <a:lnTo>
                    <a:pt x="9816" y="13363"/>
                  </a:lnTo>
                  <a:lnTo>
                    <a:pt x="9122" y="13617"/>
                  </a:lnTo>
                  <a:lnTo>
                    <a:pt x="9544" y="14040"/>
                  </a:lnTo>
                  <a:lnTo>
                    <a:pt x="9266" y="14194"/>
                  </a:lnTo>
                  <a:lnTo>
                    <a:pt x="8894" y="14033"/>
                  </a:lnTo>
                  <a:lnTo>
                    <a:pt x="9223" y="14508"/>
                  </a:lnTo>
                  <a:lnTo>
                    <a:pt x="9780" y="14514"/>
                  </a:lnTo>
                  <a:lnTo>
                    <a:pt x="10385" y="14678"/>
                  </a:lnTo>
                  <a:lnTo>
                    <a:pt x="10942" y="14736"/>
                  </a:lnTo>
                  <a:lnTo>
                    <a:pt x="11222" y="14896"/>
                  </a:lnTo>
                  <a:lnTo>
                    <a:pt x="11589" y="14429"/>
                  </a:lnTo>
                  <a:lnTo>
                    <a:pt x="11724" y="13908"/>
                  </a:lnTo>
                  <a:lnTo>
                    <a:pt x="11956" y="13858"/>
                  </a:lnTo>
                  <a:lnTo>
                    <a:pt x="12098" y="14226"/>
                  </a:lnTo>
                  <a:lnTo>
                    <a:pt x="12657" y="14494"/>
                  </a:lnTo>
                  <a:lnTo>
                    <a:pt x="12567" y="14807"/>
                  </a:lnTo>
                  <a:lnTo>
                    <a:pt x="12572" y="15382"/>
                  </a:lnTo>
                  <a:lnTo>
                    <a:pt x="12668" y="15645"/>
                  </a:lnTo>
                  <a:lnTo>
                    <a:pt x="13225" y="15703"/>
                  </a:lnTo>
                  <a:lnTo>
                    <a:pt x="13135" y="16069"/>
                  </a:lnTo>
                  <a:lnTo>
                    <a:pt x="13140" y="16644"/>
                  </a:lnTo>
                  <a:lnTo>
                    <a:pt x="13421" y="16909"/>
                  </a:lnTo>
                  <a:lnTo>
                    <a:pt x="14072" y="17021"/>
                  </a:lnTo>
                  <a:lnTo>
                    <a:pt x="14217" y="17703"/>
                  </a:lnTo>
                  <a:lnTo>
                    <a:pt x="14636" y="17760"/>
                  </a:lnTo>
                  <a:lnTo>
                    <a:pt x="14546" y="18177"/>
                  </a:lnTo>
                  <a:lnTo>
                    <a:pt x="14874" y="18443"/>
                  </a:lnTo>
                  <a:lnTo>
                    <a:pt x="15431" y="18501"/>
                  </a:lnTo>
                  <a:lnTo>
                    <a:pt x="15665" y="18713"/>
                  </a:lnTo>
                  <a:lnTo>
                    <a:pt x="15388" y="18919"/>
                  </a:lnTo>
                  <a:lnTo>
                    <a:pt x="15159" y="19283"/>
                  </a:lnTo>
                  <a:lnTo>
                    <a:pt x="15533" y="19549"/>
                  </a:lnTo>
                  <a:lnTo>
                    <a:pt x="15629" y="19916"/>
                  </a:lnTo>
                  <a:lnTo>
                    <a:pt x="15492" y="20176"/>
                  </a:lnTo>
                  <a:lnTo>
                    <a:pt x="15681" y="20597"/>
                  </a:lnTo>
                  <a:lnTo>
                    <a:pt x="15826" y="21226"/>
                  </a:lnTo>
                  <a:lnTo>
                    <a:pt x="16479" y="21600"/>
                  </a:lnTo>
                  <a:lnTo>
                    <a:pt x="16336" y="21180"/>
                  </a:lnTo>
                  <a:lnTo>
                    <a:pt x="16191" y="20498"/>
                  </a:lnTo>
                  <a:lnTo>
                    <a:pt x="16001" y="19973"/>
                  </a:lnTo>
                  <a:lnTo>
                    <a:pt x="15950" y="19449"/>
                  </a:lnTo>
                  <a:lnTo>
                    <a:pt x="15760" y="18924"/>
                  </a:lnTo>
                  <a:lnTo>
                    <a:pt x="15894" y="18402"/>
                  </a:lnTo>
                  <a:lnTo>
                    <a:pt x="15752" y="17982"/>
                  </a:lnTo>
                  <a:lnTo>
                    <a:pt x="15474" y="18135"/>
                  </a:lnTo>
                  <a:lnTo>
                    <a:pt x="15194" y="17871"/>
                  </a:lnTo>
                  <a:lnTo>
                    <a:pt x="14959" y="17554"/>
                  </a:lnTo>
                  <a:lnTo>
                    <a:pt x="21600" y="7321"/>
                  </a:lnTo>
                  <a:lnTo>
                    <a:pt x="21221" y="6427"/>
                  </a:lnTo>
                  <a:lnTo>
                    <a:pt x="20891" y="5848"/>
                  </a:lnTo>
                  <a:lnTo>
                    <a:pt x="20565" y="5792"/>
                  </a:lnTo>
                  <a:lnTo>
                    <a:pt x="19910" y="5157"/>
                  </a:lnTo>
                  <a:lnTo>
                    <a:pt x="19627" y="4683"/>
                  </a:lnTo>
                  <a:lnTo>
                    <a:pt x="19575" y="3950"/>
                  </a:lnTo>
                  <a:lnTo>
                    <a:pt x="19016" y="3786"/>
                  </a:lnTo>
                  <a:lnTo>
                    <a:pt x="18643" y="3573"/>
                  </a:lnTo>
                  <a:lnTo>
                    <a:pt x="18733" y="3260"/>
                  </a:lnTo>
                  <a:lnTo>
                    <a:pt x="18682" y="2736"/>
                  </a:lnTo>
                  <a:lnTo>
                    <a:pt x="18308" y="2366"/>
                  </a:lnTo>
                  <a:lnTo>
                    <a:pt x="18169" y="2469"/>
                  </a:lnTo>
                  <a:lnTo>
                    <a:pt x="17983" y="2362"/>
                  </a:lnTo>
                  <a:lnTo>
                    <a:pt x="18211" y="1946"/>
                  </a:lnTo>
                  <a:lnTo>
                    <a:pt x="17978" y="1839"/>
                  </a:lnTo>
                  <a:lnTo>
                    <a:pt x="17795" y="2151"/>
                  </a:lnTo>
                  <a:lnTo>
                    <a:pt x="17608" y="1939"/>
                  </a:lnTo>
                  <a:lnTo>
                    <a:pt x="17790" y="1575"/>
                  </a:lnTo>
                  <a:lnTo>
                    <a:pt x="18022" y="1525"/>
                  </a:lnTo>
                  <a:lnTo>
                    <a:pt x="18019" y="1264"/>
                  </a:lnTo>
                  <a:lnTo>
                    <a:pt x="17694" y="1208"/>
                  </a:lnTo>
                  <a:lnTo>
                    <a:pt x="17370" y="1361"/>
                  </a:lnTo>
                  <a:lnTo>
                    <a:pt x="16903" y="990"/>
                  </a:lnTo>
                  <a:lnTo>
                    <a:pt x="16854" y="728"/>
                  </a:lnTo>
                  <a:lnTo>
                    <a:pt x="16483" y="723"/>
                  </a:lnTo>
                  <a:lnTo>
                    <a:pt x="16253" y="982"/>
                  </a:lnTo>
                  <a:lnTo>
                    <a:pt x="16114" y="1033"/>
                  </a:lnTo>
                  <a:lnTo>
                    <a:pt x="15972" y="665"/>
                  </a:lnTo>
                  <a:lnTo>
                    <a:pt x="15784" y="454"/>
                  </a:lnTo>
                  <a:lnTo>
                    <a:pt x="15179" y="290"/>
                  </a:lnTo>
                  <a:lnTo>
                    <a:pt x="14390" y="281"/>
                  </a:lnTo>
                  <a:lnTo>
                    <a:pt x="13883" y="642"/>
                  </a:lnTo>
                  <a:lnTo>
                    <a:pt x="13556" y="429"/>
                  </a:lnTo>
                  <a:lnTo>
                    <a:pt x="13089" y="110"/>
                  </a:lnTo>
                  <a:lnTo>
                    <a:pt x="12624" y="0"/>
                  </a:lnTo>
                  <a:lnTo>
                    <a:pt x="12068" y="151"/>
                  </a:lnTo>
                  <a:lnTo>
                    <a:pt x="11986" y="1353"/>
                  </a:lnTo>
                  <a:lnTo>
                    <a:pt x="11943" y="1771"/>
                  </a:lnTo>
                  <a:lnTo>
                    <a:pt x="11574" y="1976"/>
                  </a:lnTo>
                  <a:lnTo>
                    <a:pt x="11671" y="2501"/>
                  </a:lnTo>
                  <a:lnTo>
                    <a:pt x="12047" y="3028"/>
                  </a:lnTo>
                  <a:lnTo>
                    <a:pt x="11861" y="2974"/>
                  </a:lnTo>
                  <a:lnTo>
                    <a:pt x="11863" y="3288"/>
                  </a:lnTo>
                  <a:lnTo>
                    <a:pt x="12192" y="3658"/>
                  </a:lnTo>
                  <a:lnTo>
                    <a:pt x="12334" y="3973"/>
                  </a:lnTo>
                  <a:lnTo>
                    <a:pt x="12243" y="4182"/>
                  </a:lnTo>
                  <a:lnTo>
                    <a:pt x="11729" y="3810"/>
                  </a:lnTo>
                  <a:lnTo>
                    <a:pt x="11495" y="3598"/>
                  </a:lnTo>
                  <a:lnTo>
                    <a:pt x="11170" y="3646"/>
                  </a:lnTo>
                  <a:lnTo>
                    <a:pt x="11028" y="3331"/>
                  </a:lnTo>
                  <a:lnTo>
                    <a:pt x="10652" y="2751"/>
                  </a:lnTo>
                  <a:lnTo>
                    <a:pt x="10649" y="2437"/>
                  </a:lnTo>
                  <a:lnTo>
                    <a:pt x="10926" y="2231"/>
                  </a:lnTo>
                  <a:lnTo>
                    <a:pt x="10270" y="1596"/>
                  </a:lnTo>
                  <a:lnTo>
                    <a:pt x="10041" y="1855"/>
                  </a:lnTo>
                  <a:lnTo>
                    <a:pt x="8874" y="1109"/>
                  </a:lnTo>
                  <a:lnTo>
                    <a:pt x="8738" y="1474"/>
                  </a:lnTo>
                  <a:lnTo>
                    <a:pt x="8882" y="2051"/>
                  </a:lnTo>
                  <a:lnTo>
                    <a:pt x="8885" y="2365"/>
                  </a:lnTo>
                  <a:lnTo>
                    <a:pt x="8556" y="1890"/>
                  </a:lnTo>
                  <a:lnTo>
                    <a:pt x="8238" y="2724"/>
                  </a:lnTo>
                  <a:lnTo>
                    <a:pt x="8523" y="3460"/>
                  </a:lnTo>
                  <a:lnTo>
                    <a:pt x="8896" y="3621"/>
                  </a:lnTo>
                  <a:lnTo>
                    <a:pt x="9085" y="3989"/>
                  </a:lnTo>
                  <a:lnTo>
                    <a:pt x="9229" y="4566"/>
                  </a:lnTo>
                  <a:lnTo>
                    <a:pt x="9458" y="4255"/>
                  </a:lnTo>
                  <a:lnTo>
                    <a:pt x="9739" y="4572"/>
                  </a:lnTo>
                  <a:lnTo>
                    <a:pt x="10018" y="4628"/>
                  </a:lnTo>
                  <a:lnTo>
                    <a:pt x="9883" y="5045"/>
                  </a:lnTo>
                  <a:lnTo>
                    <a:pt x="9650" y="4990"/>
                  </a:lnTo>
                  <a:lnTo>
                    <a:pt x="9514" y="5302"/>
                  </a:lnTo>
                  <a:lnTo>
                    <a:pt x="9284" y="5561"/>
                  </a:lnTo>
                  <a:lnTo>
                    <a:pt x="8543" y="5710"/>
                  </a:lnTo>
                  <a:lnTo>
                    <a:pt x="8355" y="5551"/>
                  </a:lnTo>
                  <a:lnTo>
                    <a:pt x="8121" y="5234"/>
                  </a:lnTo>
                  <a:lnTo>
                    <a:pt x="7843" y="5336"/>
                  </a:lnTo>
                  <a:lnTo>
                    <a:pt x="7329" y="4964"/>
                  </a:lnTo>
                  <a:lnTo>
                    <a:pt x="7513" y="4756"/>
                  </a:lnTo>
                  <a:lnTo>
                    <a:pt x="7232" y="4492"/>
                  </a:lnTo>
                  <a:lnTo>
                    <a:pt x="6862" y="4592"/>
                  </a:lnTo>
                  <a:lnTo>
                    <a:pt x="6539" y="4798"/>
                  </a:lnTo>
                  <a:lnTo>
                    <a:pt x="6072" y="4479"/>
                  </a:lnTo>
                  <a:lnTo>
                    <a:pt x="5518" y="4891"/>
                  </a:lnTo>
                  <a:lnTo>
                    <a:pt x="5051" y="4572"/>
                  </a:lnTo>
                  <a:lnTo>
                    <a:pt x="5013" y="5513"/>
                  </a:lnTo>
                  <a:lnTo>
                    <a:pt x="4972" y="6088"/>
                  </a:lnTo>
                  <a:lnTo>
                    <a:pt x="5209" y="6667"/>
                  </a:lnTo>
                  <a:lnTo>
                    <a:pt x="5071" y="6822"/>
                  </a:lnTo>
                  <a:lnTo>
                    <a:pt x="4974" y="6350"/>
                  </a:lnTo>
                  <a:lnTo>
                    <a:pt x="4462" y="6187"/>
                  </a:lnTo>
                  <a:lnTo>
                    <a:pt x="4237" y="6970"/>
                  </a:lnTo>
                  <a:lnTo>
                    <a:pt x="4239" y="7284"/>
                  </a:lnTo>
                  <a:lnTo>
                    <a:pt x="4708" y="7760"/>
                  </a:lnTo>
                  <a:lnTo>
                    <a:pt x="5262" y="7504"/>
                  </a:lnTo>
                  <a:lnTo>
                    <a:pt x="5404" y="7768"/>
                  </a:lnTo>
                  <a:lnTo>
                    <a:pt x="4944" y="8286"/>
                  </a:lnTo>
                  <a:lnTo>
                    <a:pt x="4669" y="8649"/>
                  </a:lnTo>
                  <a:lnTo>
                    <a:pt x="4532" y="8857"/>
                  </a:lnTo>
                  <a:lnTo>
                    <a:pt x="4346" y="8907"/>
                  </a:lnTo>
                  <a:lnTo>
                    <a:pt x="3979" y="9374"/>
                  </a:lnTo>
                  <a:lnTo>
                    <a:pt x="4213" y="9586"/>
                  </a:lnTo>
                  <a:lnTo>
                    <a:pt x="4723" y="9539"/>
                  </a:lnTo>
                  <a:lnTo>
                    <a:pt x="4818" y="9802"/>
                  </a:lnTo>
                  <a:lnTo>
                    <a:pt x="4916" y="10326"/>
                  </a:lnTo>
                  <a:lnTo>
                    <a:pt x="5105" y="10694"/>
                  </a:lnTo>
                  <a:lnTo>
                    <a:pt x="4924" y="11320"/>
                  </a:lnTo>
                  <a:lnTo>
                    <a:pt x="5478" y="10908"/>
                  </a:lnTo>
                  <a:lnTo>
                    <a:pt x="5756" y="10911"/>
                  </a:lnTo>
                  <a:lnTo>
                    <a:pt x="5574" y="11327"/>
                  </a:lnTo>
                  <a:lnTo>
                    <a:pt x="6090" y="11856"/>
                  </a:lnTo>
                  <a:lnTo>
                    <a:pt x="5580" y="12008"/>
                  </a:lnTo>
                  <a:lnTo>
                    <a:pt x="5395" y="12058"/>
                  </a:lnTo>
                  <a:lnTo>
                    <a:pt x="5073" y="12368"/>
                  </a:lnTo>
                  <a:lnTo>
                    <a:pt x="4705" y="12783"/>
                  </a:lnTo>
                  <a:lnTo>
                    <a:pt x="4192" y="12463"/>
                  </a:lnTo>
                  <a:lnTo>
                    <a:pt x="3823" y="12773"/>
                  </a:lnTo>
                  <a:lnTo>
                    <a:pt x="3310" y="12505"/>
                  </a:lnTo>
                  <a:lnTo>
                    <a:pt x="2751" y="12238"/>
                  </a:lnTo>
                  <a:lnTo>
                    <a:pt x="2057" y="12491"/>
                  </a:lnTo>
                  <a:lnTo>
                    <a:pt x="1822" y="12175"/>
                  </a:lnTo>
                  <a:lnTo>
                    <a:pt x="1679" y="11807"/>
                  </a:lnTo>
                  <a:lnTo>
                    <a:pt x="1493" y="11753"/>
                  </a:lnTo>
                  <a:lnTo>
                    <a:pt x="1030" y="11904"/>
                  </a:lnTo>
                  <a:lnTo>
                    <a:pt x="0" y="10846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3" name="Shape"/>
            <p:cNvSpPr/>
            <p:nvPr/>
          </p:nvSpPr>
          <p:spPr>
            <a:xfrm rot="19404756">
              <a:off x="14183603" y="1914283"/>
              <a:ext cx="57941" cy="15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85" y="0"/>
                  </a:moveTo>
                  <a:lnTo>
                    <a:pt x="0" y="4184"/>
                  </a:lnTo>
                  <a:lnTo>
                    <a:pt x="6477" y="10304"/>
                  </a:lnTo>
                  <a:lnTo>
                    <a:pt x="2918" y="18731"/>
                  </a:lnTo>
                  <a:lnTo>
                    <a:pt x="18143" y="21600"/>
                  </a:lnTo>
                  <a:lnTo>
                    <a:pt x="19278" y="16915"/>
                  </a:lnTo>
                  <a:lnTo>
                    <a:pt x="15415" y="14087"/>
                  </a:lnTo>
                  <a:lnTo>
                    <a:pt x="21600" y="9420"/>
                  </a:lnTo>
                  <a:lnTo>
                    <a:pt x="9985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4" name="Shape"/>
            <p:cNvSpPr/>
            <p:nvPr/>
          </p:nvSpPr>
          <p:spPr>
            <a:xfrm rot="19404756">
              <a:off x="14248377" y="2357293"/>
              <a:ext cx="51245" cy="10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" y="6481"/>
                    <a:pt x="1219" y="12963"/>
                    <a:pt x="1829" y="19444"/>
                  </a:cubicBezTo>
                  <a:lnTo>
                    <a:pt x="17533" y="21600"/>
                  </a:lnTo>
                  <a:lnTo>
                    <a:pt x="21600" y="11901"/>
                  </a:lnTo>
                  <a:lnTo>
                    <a:pt x="10023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5" name="Shape"/>
            <p:cNvSpPr/>
            <p:nvPr/>
          </p:nvSpPr>
          <p:spPr>
            <a:xfrm rot="19404756">
              <a:off x="14919425" y="2830450"/>
              <a:ext cx="189159" cy="102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06"/>
                  </a:moveTo>
                  <a:cubicBezTo>
                    <a:pt x="163" y="7937"/>
                    <a:pt x="326" y="13966"/>
                    <a:pt x="489" y="19996"/>
                  </a:cubicBezTo>
                  <a:lnTo>
                    <a:pt x="3241" y="21493"/>
                  </a:lnTo>
                  <a:lnTo>
                    <a:pt x="5578" y="18643"/>
                  </a:lnTo>
                  <a:lnTo>
                    <a:pt x="9121" y="21600"/>
                  </a:lnTo>
                  <a:lnTo>
                    <a:pt x="11470" y="20919"/>
                  </a:lnTo>
                  <a:lnTo>
                    <a:pt x="14594" y="18806"/>
                  </a:lnTo>
                  <a:lnTo>
                    <a:pt x="15347" y="13034"/>
                  </a:lnTo>
                  <a:lnTo>
                    <a:pt x="12583" y="9367"/>
                  </a:lnTo>
                  <a:lnTo>
                    <a:pt x="17656" y="5120"/>
                  </a:lnTo>
                  <a:lnTo>
                    <a:pt x="21231" y="13864"/>
                  </a:lnTo>
                  <a:lnTo>
                    <a:pt x="21600" y="9531"/>
                  </a:lnTo>
                  <a:lnTo>
                    <a:pt x="19209" y="2256"/>
                  </a:lnTo>
                  <a:lnTo>
                    <a:pt x="14493" y="0"/>
                  </a:lnTo>
                  <a:lnTo>
                    <a:pt x="11000" y="6446"/>
                  </a:lnTo>
                  <a:lnTo>
                    <a:pt x="8640" y="4956"/>
                  </a:lnTo>
                  <a:lnTo>
                    <a:pt x="4716" y="4162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6" name="Shape"/>
            <p:cNvSpPr/>
            <p:nvPr/>
          </p:nvSpPr>
          <p:spPr>
            <a:xfrm rot="19404756">
              <a:off x="16213251" y="2566814"/>
              <a:ext cx="212617" cy="66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7"/>
                  </a:moveTo>
                  <a:lnTo>
                    <a:pt x="3165" y="649"/>
                  </a:lnTo>
                  <a:lnTo>
                    <a:pt x="9110" y="0"/>
                  </a:lnTo>
                  <a:lnTo>
                    <a:pt x="11618" y="1678"/>
                  </a:lnTo>
                  <a:lnTo>
                    <a:pt x="12375" y="3461"/>
                  </a:lnTo>
                  <a:lnTo>
                    <a:pt x="14038" y="11816"/>
                  </a:lnTo>
                  <a:lnTo>
                    <a:pt x="14110" y="14155"/>
                  </a:lnTo>
                  <a:lnTo>
                    <a:pt x="21600" y="18075"/>
                  </a:lnTo>
                  <a:lnTo>
                    <a:pt x="17114" y="20510"/>
                  </a:lnTo>
                  <a:lnTo>
                    <a:pt x="9780" y="21600"/>
                  </a:lnTo>
                  <a:lnTo>
                    <a:pt x="13578" y="19608"/>
                  </a:lnTo>
                  <a:lnTo>
                    <a:pt x="15937" y="16498"/>
                  </a:lnTo>
                  <a:lnTo>
                    <a:pt x="12755" y="15709"/>
                  </a:lnTo>
                  <a:lnTo>
                    <a:pt x="11647" y="13924"/>
                  </a:lnTo>
                  <a:lnTo>
                    <a:pt x="12311" y="12702"/>
                  </a:lnTo>
                  <a:lnTo>
                    <a:pt x="10542" y="12251"/>
                  </a:lnTo>
                  <a:lnTo>
                    <a:pt x="11199" y="10806"/>
                  </a:lnTo>
                  <a:lnTo>
                    <a:pt x="9796" y="10801"/>
                  </a:lnTo>
                  <a:lnTo>
                    <a:pt x="10453" y="9356"/>
                  </a:lnTo>
                  <a:lnTo>
                    <a:pt x="11491" y="8914"/>
                  </a:lnTo>
                  <a:lnTo>
                    <a:pt x="9320" y="6792"/>
                  </a:lnTo>
                  <a:lnTo>
                    <a:pt x="8199" y="4562"/>
                  </a:lnTo>
                  <a:lnTo>
                    <a:pt x="8848" y="2894"/>
                  </a:lnTo>
                  <a:lnTo>
                    <a:pt x="7393" y="1219"/>
                  </a:lnTo>
                  <a:lnTo>
                    <a:pt x="0" y="41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7" name="Shape"/>
            <p:cNvSpPr/>
            <p:nvPr/>
          </p:nvSpPr>
          <p:spPr>
            <a:xfrm rot="19404756">
              <a:off x="16077064" y="2685792"/>
              <a:ext cx="145612" cy="27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66" y="0"/>
                  </a:moveTo>
                  <a:lnTo>
                    <a:pt x="11211" y="9190"/>
                  </a:lnTo>
                  <a:lnTo>
                    <a:pt x="7107" y="8899"/>
                  </a:lnTo>
                  <a:lnTo>
                    <a:pt x="1472" y="8870"/>
                  </a:lnTo>
                  <a:lnTo>
                    <a:pt x="0" y="12369"/>
                  </a:lnTo>
                  <a:lnTo>
                    <a:pt x="76" y="16417"/>
                  </a:lnTo>
                  <a:lnTo>
                    <a:pt x="4682" y="16171"/>
                  </a:lnTo>
                  <a:lnTo>
                    <a:pt x="8218" y="13492"/>
                  </a:lnTo>
                  <a:lnTo>
                    <a:pt x="11779" y="12161"/>
                  </a:lnTo>
                  <a:lnTo>
                    <a:pt x="15959" y="16500"/>
                  </a:lnTo>
                  <a:lnTo>
                    <a:pt x="10931" y="21600"/>
                  </a:lnTo>
                  <a:lnTo>
                    <a:pt x="19084" y="19214"/>
                  </a:lnTo>
                  <a:lnTo>
                    <a:pt x="21600" y="16799"/>
                  </a:lnTo>
                  <a:lnTo>
                    <a:pt x="18927" y="10849"/>
                  </a:lnTo>
                  <a:lnTo>
                    <a:pt x="16290" y="6789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8" name="Shape"/>
            <p:cNvSpPr/>
            <p:nvPr/>
          </p:nvSpPr>
          <p:spPr>
            <a:xfrm rot="19404756">
              <a:off x="16148742" y="2904795"/>
              <a:ext cx="66915" cy="12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4" y="0"/>
                  </a:moveTo>
                  <a:lnTo>
                    <a:pt x="0" y="13136"/>
                  </a:lnTo>
                  <a:lnTo>
                    <a:pt x="12634" y="21600"/>
                  </a:lnTo>
                  <a:lnTo>
                    <a:pt x="21600" y="15650"/>
                  </a:lnTo>
                  <a:lnTo>
                    <a:pt x="1110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9" name="Shape"/>
            <p:cNvSpPr/>
            <p:nvPr/>
          </p:nvSpPr>
          <p:spPr>
            <a:xfrm rot="19404756">
              <a:off x="16345811" y="3020766"/>
              <a:ext cx="59414" cy="187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34" h="21600" extrusionOk="0">
                  <a:moveTo>
                    <a:pt x="10634" y="0"/>
                  </a:moveTo>
                  <a:lnTo>
                    <a:pt x="0" y="10288"/>
                  </a:lnTo>
                  <a:lnTo>
                    <a:pt x="3762" y="15468"/>
                  </a:lnTo>
                  <a:lnTo>
                    <a:pt x="3893" y="20633"/>
                  </a:lnTo>
                  <a:lnTo>
                    <a:pt x="11180" y="21600"/>
                  </a:lnTo>
                  <a:lnTo>
                    <a:pt x="14693" y="16918"/>
                  </a:lnTo>
                  <a:lnTo>
                    <a:pt x="11026" y="15496"/>
                  </a:lnTo>
                  <a:lnTo>
                    <a:pt x="14562" y="11753"/>
                  </a:lnTo>
                  <a:lnTo>
                    <a:pt x="10860" y="8922"/>
                  </a:lnTo>
                  <a:cubicBezTo>
                    <a:pt x="10836" y="7983"/>
                    <a:pt x="21600" y="2859"/>
                    <a:pt x="15630" y="6123"/>
                  </a:cubicBezTo>
                  <a:lnTo>
                    <a:pt x="1063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0" name="Shape"/>
            <p:cNvSpPr/>
            <p:nvPr/>
          </p:nvSpPr>
          <p:spPr>
            <a:xfrm>
              <a:off x="15796514" y="6974760"/>
              <a:ext cx="532025" cy="617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lnTo>
                    <a:pt x="3489" y="4348"/>
                  </a:lnTo>
                  <a:lnTo>
                    <a:pt x="997" y="7434"/>
                  </a:lnTo>
                  <a:lnTo>
                    <a:pt x="0" y="8977"/>
                  </a:lnTo>
                  <a:lnTo>
                    <a:pt x="2160" y="11501"/>
                  </a:lnTo>
                  <a:lnTo>
                    <a:pt x="3323" y="13745"/>
                  </a:lnTo>
                  <a:lnTo>
                    <a:pt x="4320" y="16130"/>
                  </a:lnTo>
                  <a:lnTo>
                    <a:pt x="3988" y="19636"/>
                  </a:lnTo>
                  <a:lnTo>
                    <a:pt x="9305" y="21600"/>
                  </a:lnTo>
                  <a:lnTo>
                    <a:pt x="10302" y="19216"/>
                  </a:lnTo>
                  <a:lnTo>
                    <a:pt x="10302" y="18234"/>
                  </a:lnTo>
                  <a:lnTo>
                    <a:pt x="13292" y="16270"/>
                  </a:lnTo>
                  <a:lnTo>
                    <a:pt x="14622" y="14868"/>
                  </a:lnTo>
                  <a:lnTo>
                    <a:pt x="16615" y="15429"/>
                  </a:lnTo>
                  <a:lnTo>
                    <a:pt x="20437" y="12062"/>
                  </a:lnTo>
                  <a:lnTo>
                    <a:pt x="21600" y="11081"/>
                  </a:lnTo>
                  <a:lnTo>
                    <a:pt x="21600" y="10239"/>
                  </a:lnTo>
                  <a:lnTo>
                    <a:pt x="19274" y="8696"/>
                  </a:lnTo>
                  <a:lnTo>
                    <a:pt x="17945" y="7153"/>
                  </a:lnTo>
                  <a:lnTo>
                    <a:pt x="16948" y="7294"/>
                  </a:lnTo>
                  <a:lnTo>
                    <a:pt x="15785" y="4348"/>
                  </a:lnTo>
                  <a:lnTo>
                    <a:pt x="12129" y="2805"/>
                  </a:lnTo>
                  <a:lnTo>
                    <a:pt x="8806" y="2104"/>
                  </a:lnTo>
                  <a:lnTo>
                    <a:pt x="6978" y="1823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1" name="Shape"/>
            <p:cNvSpPr/>
            <p:nvPr/>
          </p:nvSpPr>
          <p:spPr>
            <a:xfrm>
              <a:off x="15477301" y="6680777"/>
              <a:ext cx="291931" cy="203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0" y="21600"/>
                  </a:moveTo>
                  <a:lnTo>
                    <a:pt x="6997" y="11012"/>
                  </a:lnTo>
                  <a:lnTo>
                    <a:pt x="3042" y="11012"/>
                  </a:lnTo>
                  <a:lnTo>
                    <a:pt x="0" y="3812"/>
                  </a:lnTo>
                  <a:lnTo>
                    <a:pt x="2130" y="0"/>
                  </a:lnTo>
                  <a:lnTo>
                    <a:pt x="7301" y="4235"/>
                  </a:lnTo>
                  <a:lnTo>
                    <a:pt x="13082" y="2541"/>
                  </a:lnTo>
                  <a:lnTo>
                    <a:pt x="15820" y="5082"/>
                  </a:lnTo>
                  <a:lnTo>
                    <a:pt x="21600" y="8471"/>
                  </a:lnTo>
                  <a:lnTo>
                    <a:pt x="21600" y="12706"/>
                  </a:lnTo>
                  <a:lnTo>
                    <a:pt x="18253" y="16941"/>
                  </a:lnTo>
                  <a:lnTo>
                    <a:pt x="1004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2" name="Shape"/>
            <p:cNvSpPr/>
            <p:nvPr/>
          </p:nvSpPr>
          <p:spPr>
            <a:xfrm>
              <a:off x="14803402" y="6434900"/>
              <a:ext cx="240095" cy="21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928"/>
                  </a:moveTo>
                  <a:lnTo>
                    <a:pt x="6590" y="20377"/>
                  </a:lnTo>
                  <a:lnTo>
                    <a:pt x="12814" y="21600"/>
                  </a:lnTo>
                  <a:lnTo>
                    <a:pt x="19770" y="19155"/>
                  </a:lnTo>
                  <a:lnTo>
                    <a:pt x="21234" y="17932"/>
                  </a:lnTo>
                  <a:lnTo>
                    <a:pt x="21600" y="15079"/>
                  </a:lnTo>
                  <a:lnTo>
                    <a:pt x="16475" y="11411"/>
                  </a:lnTo>
                  <a:lnTo>
                    <a:pt x="13912" y="5706"/>
                  </a:lnTo>
                  <a:lnTo>
                    <a:pt x="8787" y="0"/>
                  </a:lnTo>
                  <a:lnTo>
                    <a:pt x="6224" y="8151"/>
                  </a:lnTo>
                  <a:lnTo>
                    <a:pt x="0" y="692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3" name="Shape"/>
            <p:cNvSpPr/>
            <p:nvPr/>
          </p:nvSpPr>
          <p:spPr>
            <a:xfrm>
              <a:off x="14151331" y="6255837"/>
              <a:ext cx="185526" cy="16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43"/>
                  </a:moveTo>
                  <a:lnTo>
                    <a:pt x="12960" y="21600"/>
                  </a:lnTo>
                  <a:lnTo>
                    <a:pt x="20640" y="19029"/>
                  </a:lnTo>
                  <a:lnTo>
                    <a:pt x="21600" y="12343"/>
                  </a:lnTo>
                  <a:lnTo>
                    <a:pt x="21600" y="6171"/>
                  </a:lnTo>
                  <a:lnTo>
                    <a:pt x="18720" y="514"/>
                  </a:lnTo>
                  <a:lnTo>
                    <a:pt x="15840" y="1028"/>
                  </a:lnTo>
                  <a:lnTo>
                    <a:pt x="11520" y="2571"/>
                  </a:lnTo>
                  <a:lnTo>
                    <a:pt x="10560" y="0"/>
                  </a:lnTo>
                  <a:lnTo>
                    <a:pt x="3360" y="5143"/>
                  </a:lnTo>
                  <a:lnTo>
                    <a:pt x="0" y="159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4" name="Shape"/>
            <p:cNvSpPr/>
            <p:nvPr/>
          </p:nvSpPr>
          <p:spPr>
            <a:xfrm>
              <a:off x="13965805" y="6392139"/>
              <a:ext cx="76396" cy="122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0658" extrusionOk="0">
                  <a:moveTo>
                    <a:pt x="579" y="7329"/>
                  </a:moveTo>
                  <a:cubicBezTo>
                    <a:pt x="2772" y="3895"/>
                    <a:pt x="17623" y="-314"/>
                    <a:pt x="18804" y="18"/>
                  </a:cubicBezTo>
                  <a:cubicBezTo>
                    <a:pt x="19985" y="351"/>
                    <a:pt x="9860" y="5889"/>
                    <a:pt x="7666" y="9323"/>
                  </a:cubicBezTo>
                  <a:cubicBezTo>
                    <a:pt x="5473" y="12757"/>
                    <a:pt x="7666" y="21286"/>
                    <a:pt x="5641" y="20621"/>
                  </a:cubicBezTo>
                  <a:cubicBezTo>
                    <a:pt x="2941" y="18628"/>
                    <a:pt x="-1615" y="10763"/>
                    <a:pt x="579" y="7329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5" name="Shape"/>
            <p:cNvSpPr/>
            <p:nvPr/>
          </p:nvSpPr>
          <p:spPr>
            <a:xfrm>
              <a:off x="15196282" y="6595253"/>
              <a:ext cx="256463" cy="85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4114"/>
                  </a:moveTo>
                  <a:lnTo>
                    <a:pt x="0" y="21600"/>
                  </a:lnTo>
                  <a:lnTo>
                    <a:pt x="7886" y="20572"/>
                  </a:lnTo>
                  <a:lnTo>
                    <a:pt x="10971" y="17486"/>
                  </a:lnTo>
                  <a:lnTo>
                    <a:pt x="13029" y="20572"/>
                  </a:lnTo>
                  <a:lnTo>
                    <a:pt x="16800" y="19543"/>
                  </a:lnTo>
                  <a:lnTo>
                    <a:pt x="21600" y="11314"/>
                  </a:lnTo>
                  <a:lnTo>
                    <a:pt x="19543" y="6172"/>
                  </a:lnTo>
                  <a:lnTo>
                    <a:pt x="14400" y="9257"/>
                  </a:lnTo>
                  <a:lnTo>
                    <a:pt x="11657" y="0"/>
                  </a:lnTo>
                  <a:lnTo>
                    <a:pt x="10629" y="8229"/>
                  </a:lnTo>
                  <a:lnTo>
                    <a:pt x="2400" y="411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6" name="Shape"/>
            <p:cNvSpPr/>
            <p:nvPr/>
          </p:nvSpPr>
          <p:spPr>
            <a:xfrm>
              <a:off x="15321785" y="6736901"/>
              <a:ext cx="111863" cy="96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lnTo>
                    <a:pt x="7200" y="21600"/>
                  </a:lnTo>
                  <a:lnTo>
                    <a:pt x="14400" y="20700"/>
                  </a:lnTo>
                  <a:lnTo>
                    <a:pt x="21600" y="12600"/>
                  </a:lnTo>
                  <a:lnTo>
                    <a:pt x="9600" y="0"/>
                  </a:lnTo>
                  <a:lnTo>
                    <a:pt x="0" y="18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7" name="Shape"/>
            <p:cNvSpPr/>
            <p:nvPr/>
          </p:nvSpPr>
          <p:spPr>
            <a:xfrm>
              <a:off x="15493673" y="6862511"/>
              <a:ext cx="65483" cy="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8" h="19599" extrusionOk="0">
                  <a:moveTo>
                    <a:pt x="10382" y="0"/>
                  </a:moveTo>
                  <a:cubicBezTo>
                    <a:pt x="13490" y="0"/>
                    <a:pt x="20483" y="13872"/>
                    <a:pt x="18773" y="16646"/>
                  </a:cubicBezTo>
                  <a:cubicBezTo>
                    <a:pt x="17064" y="19420"/>
                    <a:pt x="4786" y="21600"/>
                    <a:pt x="125" y="16646"/>
                  </a:cubicBezTo>
                  <a:cubicBezTo>
                    <a:pt x="-1117" y="7134"/>
                    <a:pt x="7274" y="0"/>
                    <a:pt x="10382" y="0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</p:grpSp>
      <p:sp>
        <p:nvSpPr>
          <p:cNvPr id="3089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0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1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2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3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4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5" name="Square"/>
          <p:cNvSpPr/>
          <p:nvPr/>
        </p:nvSpPr>
        <p:spPr>
          <a:xfrm>
            <a:off x="9626912" y="376168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6" name="Body Left Align"/>
          <p:cNvSpPr txBox="1"/>
          <p:nvPr/>
        </p:nvSpPr>
        <p:spPr>
          <a:xfrm>
            <a:off x="10038499" y="376168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7" name="Square"/>
          <p:cNvSpPr/>
          <p:nvPr/>
        </p:nvSpPr>
        <p:spPr>
          <a:xfrm>
            <a:off x="9626912" y="3178833"/>
            <a:ext cx="317501" cy="317501"/>
          </a:xfrm>
          <a:prstGeom prst="roundRect">
            <a:avLst>
              <a:gd name="adj" fmla="val 0"/>
            </a:avLst>
          </a:prstGeom>
          <a:solidFill>
            <a:srgbClr val="A537B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8" name="Body Left Align"/>
          <p:cNvSpPr txBox="1"/>
          <p:nvPr/>
        </p:nvSpPr>
        <p:spPr>
          <a:xfrm>
            <a:off x="10038499" y="3178833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9" name="Square"/>
          <p:cNvSpPr/>
          <p:nvPr/>
        </p:nvSpPr>
        <p:spPr>
          <a:xfrm>
            <a:off x="9626912" y="2599159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100" name="Body Left Align"/>
          <p:cNvSpPr txBox="1"/>
          <p:nvPr/>
        </p:nvSpPr>
        <p:spPr>
          <a:xfrm>
            <a:off x="10038499" y="2599159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quare">
            <a:extLst>
              <a:ext uri="{FF2B5EF4-FFF2-40B4-BE49-F238E27FC236}">
                <a16:creationId xmlns:a16="http://schemas.microsoft.com/office/drawing/2014/main" id="{7393B018-D782-2A4B-9D35-45F7AAB9C785}"/>
              </a:ext>
            </a:extLst>
          </p:cNvPr>
          <p:cNvSpPr/>
          <p:nvPr/>
        </p:nvSpPr>
        <p:spPr>
          <a:xfrm>
            <a:off x="8502945" y="1577755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81" name="333333">
            <a:extLst>
              <a:ext uri="{FF2B5EF4-FFF2-40B4-BE49-F238E27FC236}">
                <a16:creationId xmlns:a16="http://schemas.microsoft.com/office/drawing/2014/main" id="{56BBF4A7-A714-4A4D-BE9F-234F41ADA1C8}"/>
              </a:ext>
            </a:extLst>
          </p:cNvPr>
          <p:cNvSpPr txBox="1"/>
          <p:nvPr/>
        </p:nvSpPr>
        <p:spPr>
          <a:xfrm>
            <a:off x="8502945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4D4D4D</a:t>
            </a:r>
            <a:endParaRPr sz="1100">
              <a:latin typeface="Aventa Medium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9CB12-0D13-3940-AFE7-B4B367DA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Color Palettes</a:t>
            </a:r>
          </a:p>
        </p:txBody>
      </p:sp>
      <p:sp>
        <p:nvSpPr>
          <p:cNvPr id="6" name="Square">
            <a:extLst>
              <a:ext uri="{FF2B5EF4-FFF2-40B4-BE49-F238E27FC236}">
                <a16:creationId xmlns:a16="http://schemas.microsoft.com/office/drawing/2014/main" id="{0400C6E3-C848-234D-B792-34B253DBF730}"/>
              </a:ext>
            </a:extLst>
          </p:cNvPr>
          <p:cNvSpPr/>
          <p:nvPr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7" name="Square">
            <a:extLst>
              <a:ext uri="{FF2B5EF4-FFF2-40B4-BE49-F238E27FC236}">
                <a16:creationId xmlns:a16="http://schemas.microsoft.com/office/drawing/2014/main" id="{38FBE088-B865-1E47-933B-4378F4F9DFB9}"/>
              </a:ext>
            </a:extLst>
          </p:cNvPr>
          <p:cNvSpPr/>
          <p:nvPr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8" name="Square">
            <a:extLst>
              <a:ext uri="{FF2B5EF4-FFF2-40B4-BE49-F238E27FC236}">
                <a16:creationId xmlns:a16="http://schemas.microsoft.com/office/drawing/2014/main" id="{F84624C2-DD99-2641-8442-E5C81F2FB149}"/>
              </a:ext>
            </a:extLst>
          </p:cNvPr>
          <p:cNvSpPr/>
          <p:nvPr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10" name="Brand">
            <a:extLst>
              <a:ext uri="{FF2B5EF4-FFF2-40B4-BE49-F238E27FC236}">
                <a16:creationId xmlns:a16="http://schemas.microsoft.com/office/drawing/2014/main" id="{AEF95542-92DE-7847-A3FD-A4E89114262F}"/>
              </a:ext>
            </a:extLst>
          </p:cNvPr>
          <p:cNvSpPr txBox="1"/>
          <p:nvPr/>
        </p:nvSpPr>
        <p:spPr>
          <a:xfrm>
            <a:off x="213955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>
                <a:latin typeface="Aventa Medium" pitchFamily="2" charset="77"/>
              </a:rPr>
              <a:t>Brand</a:t>
            </a:r>
          </a:p>
        </p:txBody>
      </p:sp>
      <p:sp>
        <p:nvSpPr>
          <p:cNvPr id="11" name="C01818">
            <a:extLst>
              <a:ext uri="{FF2B5EF4-FFF2-40B4-BE49-F238E27FC236}">
                <a16:creationId xmlns:a16="http://schemas.microsoft.com/office/drawing/2014/main" id="{812741D6-9EDC-5543-BDB2-13746651CA21}"/>
              </a:ext>
            </a:extLst>
          </p:cNvPr>
          <p:cNvSpPr txBox="1"/>
          <p:nvPr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2814FF</a:t>
            </a:r>
            <a:endParaRPr sz="1100">
              <a:latin typeface="Aventa Medium" pitchFamily="2" charset="77"/>
            </a:endParaRPr>
          </a:p>
        </p:txBody>
      </p:sp>
      <p:sp>
        <p:nvSpPr>
          <p:cNvPr id="12" name="75160D">
            <a:extLst>
              <a:ext uri="{FF2B5EF4-FFF2-40B4-BE49-F238E27FC236}">
                <a16:creationId xmlns:a16="http://schemas.microsoft.com/office/drawing/2014/main" id="{9F61F512-692B-E547-9A89-2218F9C8CB09}"/>
              </a:ext>
            </a:extLst>
          </p:cNvPr>
          <p:cNvSpPr txBox="1"/>
          <p:nvPr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00A5FF</a:t>
            </a:r>
            <a:endParaRPr sz="1100">
              <a:latin typeface="Aventa Medium" pitchFamily="2" charset="77"/>
            </a:endParaRPr>
          </a:p>
        </p:txBody>
      </p:sp>
      <p:sp>
        <p:nvSpPr>
          <p:cNvPr id="13" name="252626">
            <a:extLst>
              <a:ext uri="{FF2B5EF4-FFF2-40B4-BE49-F238E27FC236}">
                <a16:creationId xmlns:a16="http://schemas.microsoft.com/office/drawing/2014/main" id="{38AA2C33-947C-4547-BF49-6572715BA0A7}"/>
              </a:ext>
            </a:extLst>
          </p:cNvPr>
          <p:cNvSpPr txBox="1"/>
          <p:nvPr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00CD00</a:t>
            </a:r>
            <a:endParaRPr sz="1100">
              <a:latin typeface="Aventa Medium" pitchFamily="2" charset="77"/>
            </a:endParaRPr>
          </a:p>
        </p:txBody>
      </p:sp>
      <p:sp>
        <p:nvSpPr>
          <p:cNvPr id="15" name="#">
            <a:extLst>
              <a:ext uri="{FF2B5EF4-FFF2-40B4-BE49-F238E27FC236}">
                <a16:creationId xmlns:a16="http://schemas.microsoft.com/office/drawing/2014/main" id="{DD512573-E377-5147-B8AC-882B8F642ADB}"/>
              </a:ext>
            </a:extLst>
          </p:cNvPr>
          <p:cNvSpPr txBox="1"/>
          <p:nvPr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Aventa Medium" pitchFamily="2" charset="77"/>
              </a:rPr>
              <a:t>#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38D6D66D-15C1-7347-BF83-4364E5ED452E}"/>
              </a:ext>
            </a:extLst>
          </p:cNvPr>
          <p:cNvSpPr/>
          <p:nvPr/>
        </p:nvSpPr>
        <p:spPr>
          <a:xfrm>
            <a:off x="7677333" y="1577755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0" name="Primary…">
            <a:extLst>
              <a:ext uri="{FF2B5EF4-FFF2-40B4-BE49-F238E27FC236}">
                <a16:creationId xmlns:a16="http://schemas.microsoft.com/office/drawing/2014/main" id="{6ED18987-D2E3-F94A-866D-15B55A592F75}"/>
              </a:ext>
            </a:extLst>
          </p:cNvPr>
          <p:cNvSpPr txBox="1"/>
          <p:nvPr/>
        </p:nvSpPr>
        <p:spPr>
          <a:xfrm>
            <a:off x="6560466" y="1739836"/>
            <a:ext cx="836769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Grays</a:t>
            </a:r>
          </a:p>
        </p:txBody>
      </p:sp>
      <p:sp>
        <p:nvSpPr>
          <p:cNvPr id="21" name="333333">
            <a:extLst>
              <a:ext uri="{FF2B5EF4-FFF2-40B4-BE49-F238E27FC236}">
                <a16:creationId xmlns:a16="http://schemas.microsoft.com/office/drawing/2014/main" id="{E4EDC4EA-BDE8-8D49-A093-E7152D0444EE}"/>
              </a:ext>
            </a:extLst>
          </p:cNvPr>
          <p:cNvSpPr txBox="1"/>
          <p:nvPr/>
        </p:nvSpPr>
        <p:spPr>
          <a:xfrm>
            <a:off x="7677333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1A1A1A</a:t>
            </a:r>
          </a:p>
        </p:txBody>
      </p:sp>
      <p:sp>
        <p:nvSpPr>
          <p:cNvPr id="25" name="#">
            <a:extLst>
              <a:ext uri="{FF2B5EF4-FFF2-40B4-BE49-F238E27FC236}">
                <a16:creationId xmlns:a16="http://schemas.microsoft.com/office/drawing/2014/main" id="{EB318F75-693F-FF4E-B380-358A7B25D5A4}"/>
              </a:ext>
            </a:extLst>
          </p:cNvPr>
          <p:cNvSpPr txBox="1"/>
          <p:nvPr/>
        </p:nvSpPr>
        <p:spPr>
          <a:xfrm>
            <a:off x="7344401" y="2314827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Aventa Medium" pitchFamily="2" charset="77"/>
              </a:rPr>
              <a:t>#</a:t>
            </a:r>
          </a:p>
        </p:txBody>
      </p:sp>
      <p:sp>
        <p:nvSpPr>
          <p:cNvPr id="30" name="Primary…">
            <a:extLst>
              <a:ext uri="{FF2B5EF4-FFF2-40B4-BE49-F238E27FC236}">
                <a16:creationId xmlns:a16="http://schemas.microsoft.com/office/drawing/2014/main" id="{A17EC5A1-C0D2-1043-B44D-6E6A8983EC41}"/>
              </a:ext>
            </a:extLst>
          </p:cNvPr>
          <p:cNvSpPr txBox="1"/>
          <p:nvPr/>
        </p:nvSpPr>
        <p:spPr>
          <a:xfrm>
            <a:off x="978002" y="3913922"/>
            <a:ext cx="1846660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Color Palette</a:t>
            </a:r>
            <a:endParaRPr sz="2200">
              <a:latin typeface="Aventa Medium" pitchFamily="2" charset="77"/>
            </a:endParaRPr>
          </a:p>
        </p:txBody>
      </p:sp>
      <p:sp>
        <p:nvSpPr>
          <p:cNvPr id="80" name="Square">
            <a:extLst>
              <a:ext uri="{FF2B5EF4-FFF2-40B4-BE49-F238E27FC236}">
                <a16:creationId xmlns:a16="http://schemas.microsoft.com/office/drawing/2014/main" id="{F972D2F4-8BDC-EB44-B59D-1F340FD50B1F}"/>
              </a:ext>
            </a:extLst>
          </p:cNvPr>
          <p:cNvSpPr/>
          <p:nvPr/>
        </p:nvSpPr>
        <p:spPr>
          <a:xfrm>
            <a:off x="9295345" y="1577755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>
              <a:latin typeface="Aventa Medium" pitchFamily="2" charset="77"/>
            </a:endParaRPr>
          </a:p>
        </p:txBody>
      </p:sp>
      <p:sp>
        <p:nvSpPr>
          <p:cNvPr id="82" name="53565A">
            <a:extLst>
              <a:ext uri="{FF2B5EF4-FFF2-40B4-BE49-F238E27FC236}">
                <a16:creationId xmlns:a16="http://schemas.microsoft.com/office/drawing/2014/main" id="{857CA7F3-D92A-0B43-87A5-9EA0FCE21733}"/>
              </a:ext>
            </a:extLst>
          </p:cNvPr>
          <p:cNvSpPr txBox="1"/>
          <p:nvPr/>
        </p:nvSpPr>
        <p:spPr>
          <a:xfrm>
            <a:off x="9295345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EBEBEB</a:t>
            </a:r>
            <a:endParaRPr sz="1100">
              <a:latin typeface="Aventa Medium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75E0B6-8DFA-894C-9BDD-9A2655F0AF75}"/>
              </a:ext>
            </a:extLst>
          </p:cNvPr>
          <p:cNvGrpSpPr/>
          <p:nvPr/>
        </p:nvGrpSpPr>
        <p:grpSpPr>
          <a:xfrm>
            <a:off x="2911296" y="3926768"/>
            <a:ext cx="5218567" cy="977139"/>
            <a:chOff x="2911296" y="3926768"/>
            <a:chExt cx="5218567" cy="977139"/>
          </a:xfrm>
        </p:grpSpPr>
        <p:sp>
          <p:nvSpPr>
            <p:cNvPr id="35" name="#">
              <a:extLst>
                <a:ext uri="{FF2B5EF4-FFF2-40B4-BE49-F238E27FC236}">
                  <a16:creationId xmlns:a16="http://schemas.microsoft.com/office/drawing/2014/main" id="{CA58766C-EF73-664B-8E8C-70AB281D5C8F}"/>
                </a:ext>
              </a:extLst>
            </p:cNvPr>
            <p:cNvSpPr txBox="1"/>
            <p:nvPr/>
          </p:nvSpPr>
          <p:spPr>
            <a:xfrm>
              <a:off x="2911296" y="4663841"/>
              <a:ext cx="350943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1100" spc="20">
                  <a:latin typeface="Aventa Medium" pitchFamily="2" charset="77"/>
                </a:rPr>
                <a:t>#</a:t>
              </a:r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ADE45FEA-EC6B-794C-9825-9F21298EA023}"/>
                </a:ext>
              </a:extLst>
            </p:cNvPr>
            <p:cNvSpPr/>
            <p:nvPr/>
          </p:nvSpPr>
          <p:spPr>
            <a:xfrm>
              <a:off x="3244228" y="3926768"/>
              <a:ext cx="635001" cy="635001"/>
            </a:xfrm>
            <a:prstGeom prst="rect">
              <a:avLst/>
            </a:prstGeom>
            <a:solidFill>
              <a:srgbClr val="04A4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3F092846-FF79-5D42-8800-00D595A0B370}"/>
                </a:ext>
              </a:extLst>
            </p:cNvPr>
            <p:cNvSpPr/>
            <p:nvPr/>
          </p:nvSpPr>
          <p:spPr>
            <a:xfrm>
              <a:off x="4091058" y="3926768"/>
              <a:ext cx="635001" cy="635001"/>
            </a:xfrm>
            <a:prstGeom prst="rect">
              <a:avLst/>
            </a:prstGeom>
            <a:solidFill>
              <a:srgbClr val="EBC80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8" name="Square">
              <a:extLst>
                <a:ext uri="{FF2B5EF4-FFF2-40B4-BE49-F238E27FC236}">
                  <a16:creationId xmlns:a16="http://schemas.microsoft.com/office/drawing/2014/main" id="{E6910226-F20A-9F4B-9B8C-2CB3E9D3DBE8}"/>
                </a:ext>
              </a:extLst>
            </p:cNvPr>
            <p:cNvSpPr/>
            <p:nvPr/>
          </p:nvSpPr>
          <p:spPr>
            <a:xfrm>
              <a:off x="4937889" y="3926768"/>
              <a:ext cx="635001" cy="635001"/>
            </a:xfrm>
            <a:prstGeom prst="rect">
              <a:avLst/>
            </a:prstGeom>
            <a:solidFill>
              <a:srgbClr val="00CD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7D759A93-B4B2-D840-95A1-933307C4AB82}"/>
                </a:ext>
              </a:extLst>
            </p:cNvPr>
            <p:cNvSpPr/>
            <p:nvPr/>
          </p:nvSpPr>
          <p:spPr>
            <a:xfrm>
              <a:off x="5806488" y="3926768"/>
              <a:ext cx="635001" cy="635001"/>
            </a:xfrm>
            <a:prstGeom prst="rect">
              <a:avLst/>
            </a:prstGeom>
            <a:solidFill>
              <a:srgbClr val="FA96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31" name="4F4C4A">
              <a:extLst>
                <a:ext uri="{FF2B5EF4-FFF2-40B4-BE49-F238E27FC236}">
                  <a16:creationId xmlns:a16="http://schemas.microsoft.com/office/drawing/2014/main" id="{B13E7642-89EC-D141-A2E2-48C0EA80821A}"/>
                </a:ext>
              </a:extLst>
            </p:cNvPr>
            <p:cNvSpPr txBox="1"/>
            <p:nvPr/>
          </p:nvSpPr>
          <p:spPr>
            <a:xfrm>
              <a:off x="324422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spc="20">
                  <a:latin typeface="Aventa Medium" pitchFamily="2" charset="77"/>
                </a:rPr>
                <a:t>00A5FF</a:t>
              </a:r>
            </a:p>
          </p:txBody>
        </p:sp>
        <p:sp>
          <p:nvSpPr>
            <p:cNvPr id="32" name="848484">
              <a:extLst>
                <a:ext uri="{FF2B5EF4-FFF2-40B4-BE49-F238E27FC236}">
                  <a16:creationId xmlns:a16="http://schemas.microsoft.com/office/drawing/2014/main" id="{B3CAA680-FDF2-FF4E-A900-CBF5390E04DE}"/>
                </a:ext>
              </a:extLst>
            </p:cNvPr>
            <p:cNvSpPr txBox="1"/>
            <p:nvPr/>
          </p:nvSpPr>
          <p:spPr>
            <a:xfrm>
              <a:off x="409105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EBC80A</a:t>
              </a:r>
              <a:endParaRPr sz="1100" b="1" spc="20">
                <a:latin typeface="Aventa Medium" pitchFamily="2" charset="77"/>
              </a:endParaRPr>
            </a:p>
          </p:txBody>
        </p:sp>
        <p:sp>
          <p:nvSpPr>
            <p:cNvPr id="33" name="C1BAB5">
              <a:extLst>
                <a:ext uri="{FF2B5EF4-FFF2-40B4-BE49-F238E27FC236}">
                  <a16:creationId xmlns:a16="http://schemas.microsoft.com/office/drawing/2014/main" id="{36D3EE75-65BE-4548-B0D3-B7A5E9A9514B}"/>
                </a:ext>
              </a:extLst>
            </p:cNvPr>
            <p:cNvSpPr txBox="1"/>
            <p:nvPr/>
          </p:nvSpPr>
          <p:spPr>
            <a:xfrm>
              <a:off x="4937889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spc="20">
                  <a:latin typeface="Aventa Medium" pitchFamily="2" charset="77"/>
                </a:rPr>
                <a:t>00CD00</a:t>
              </a:r>
            </a:p>
          </p:txBody>
        </p:sp>
        <p:sp>
          <p:nvSpPr>
            <p:cNvPr id="34" name="E5E5E5">
              <a:extLst>
                <a:ext uri="{FF2B5EF4-FFF2-40B4-BE49-F238E27FC236}">
                  <a16:creationId xmlns:a16="http://schemas.microsoft.com/office/drawing/2014/main" id="{58C69AF0-DCF8-2540-A175-57496C0C81FE}"/>
                </a:ext>
              </a:extLst>
            </p:cNvPr>
            <p:cNvSpPr txBox="1"/>
            <p:nvPr/>
          </p:nvSpPr>
          <p:spPr>
            <a:xfrm>
              <a:off x="580648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FA9600</a:t>
              </a:r>
              <a:endParaRPr sz="1100" b="1" spc="20">
                <a:latin typeface="Aventa Medium" pitchFamily="2" charset="77"/>
              </a:endParaRPr>
            </a:p>
          </p:txBody>
        </p:sp>
        <p:sp>
          <p:nvSpPr>
            <p:cNvPr id="88" name="Square">
              <a:extLst>
                <a:ext uri="{FF2B5EF4-FFF2-40B4-BE49-F238E27FC236}">
                  <a16:creationId xmlns:a16="http://schemas.microsoft.com/office/drawing/2014/main" id="{B46F1AB1-1989-024B-9798-6CB9961B3AC0}"/>
                </a:ext>
              </a:extLst>
            </p:cNvPr>
            <p:cNvSpPr/>
            <p:nvPr/>
          </p:nvSpPr>
          <p:spPr>
            <a:xfrm>
              <a:off x="6648033" y="3926768"/>
              <a:ext cx="635001" cy="635001"/>
            </a:xfrm>
            <a:prstGeom prst="rect">
              <a:avLst/>
            </a:prstGeom>
            <a:solidFill>
              <a:srgbClr val="A537B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89" name="Square">
              <a:extLst>
                <a:ext uri="{FF2B5EF4-FFF2-40B4-BE49-F238E27FC236}">
                  <a16:creationId xmlns:a16="http://schemas.microsoft.com/office/drawing/2014/main" id="{3FC68419-D446-5045-A5EA-DB25F9350A50}"/>
                </a:ext>
              </a:extLst>
            </p:cNvPr>
            <p:cNvSpPr/>
            <p:nvPr/>
          </p:nvSpPr>
          <p:spPr>
            <a:xfrm>
              <a:off x="7494862" y="3926768"/>
              <a:ext cx="635001" cy="635001"/>
            </a:xfrm>
            <a:prstGeom prst="rect">
              <a:avLst/>
            </a:prstGeom>
            <a:solidFill>
              <a:srgbClr val="CD236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91" name="C1BAB5">
              <a:extLst>
                <a:ext uri="{FF2B5EF4-FFF2-40B4-BE49-F238E27FC236}">
                  <a16:creationId xmlns:a16="http://schemas.microsoft.com/office/drawing/2014/main" id="{300179AE-A8A8-8140-88C6-D078BDF71698}"/>
                </a:ext>
              </a:extLst>
            </p:cNvPr>
            <p:cNvSpPr txBox="1"/>
            <p:nvPr/>
          </p:nvSpPr>
          <p:spPr>
            <a:xfrm>
              <a:off x="6648033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A537B4</a:t>
              </a:r>
            </a:p>
          </p:txBody>
        </p:sp>
        <p:sp>
          <p:nvSpPr>
            <p:cNvPr id="92" name="E5E5E5">
              <a:extLst>
                <a:ext uri="{FF2B5EF4-FFF2-40B4-BE49-F238E27FC236}">
                  <a16:creationId xmlns:a16="http://schemas.microsoft.com/office/drawing/2014/main" id="{1BB6615E-D860-CB42-97F4-40D2B72E465C}"/>
                </a:ext>
              </a:extLst>
            </p:cNvPr>
            <p:cNvSpPr txBox="1"/>
            <p:nvPr/>
          </p:nvSpPr>
          <p:spPr>
            <a:xfrm>
              <a:off x="7494862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CD2364</a:t>
              </a:r>
              <a:endParaRPr sz="1100" b="1" spc="20">
                <a:latin typeface="Aventa Medium" pitchFamily="2" charset="77"/>
              </a:endParaRPr>
            </a:p>
          </p:txBody>
        </p:sp>
      </p:grpSp>
      <p:sp>
        <p:nvSpPr>
          <p:cNvPr id="36" name="252626">
            <a:extLst>
              <a:ext uri="{FF2B5EF4-FFF2-40B4-BE49-F238E27FC236}">
                <a16:creationId xmlns:a16="http://schemas.microsoft.com/office/drawing/2014/main" id="{3C1D05A9-98BD-8741-BE97-61C5A91C105E}"/>
              </a:ext>
            </a:extLst>
          </p:cNvPr>
          <p:cNvSpPr txBox="1"/>
          <p:nvPr/>
        </p:nvSpPr>
        <p:spPr>
          <a:xfrm>
            <a:off x="4183212" y="3404899"/>
            <a:ext cx="3030781" cy="36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>
              <a:lnSpc>
                <a:spcPct val="97000"/>
              </a:lnSpc>
            </a:pPr>
            <a:r>
              <a:rPr lang="en-US" sz="1200">
                <a:latin typeface="Aventa Medium" pitchFamily="2" charset="77"/>
              </a:rPr>
              <a:t>Where possible, please try to arrange colors in the following order:</a:t>
            </a:r>
            <a:endParaRPr sz="1200">
              <a:latin typeface="Aventa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49187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278BA-3E12-6F4C-AFA6-2EE85A3B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99" y="1601902"/>
            <a:ext cx="4810346" cy="411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F57A6-1B96-3442-9F44-A45AFC2B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72" y="1093902"/>
            <a:ext cx="6731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2BE59-14CF-B146-AD0C-3AC13CC8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14" y="2576627"/>
            <a:ext cx="5588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BF97E-3FCE-804A-AA5A-01330B700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3" y="2576627"/>
            <a:ext cx="5715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DB393-D1EE-6E43-9587-3EC52C93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725" y="4529252"/>
            <a:ext cx="546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A0A7D-79DD-6E42-AD8F-79F038A58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22" y="5830775"/>
            <a:ext cx="406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A763E-261E-3D41-9ED4-D4EF5EAA5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375" y="4529252"/>
            <a:ext cx="546100" cy="5080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3E74129B-FB9D-2F41-96B7-64C9AD0D7BD7}"/>
              </a:ext>
            </a:extLst>
          </p:cNvPr>
          <p:cNvSpPr txBox="1">
            <a:spLocks/>
          </p:cNvSpPr>
          <p:nvPr/>
        </p:nvSpPr>
        <p:spPr>
          <a:xfrm>
            <a:off x="2816519" y="3208111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C824A24-F33F-8348-9C1F-E68BF321C704}"/>
              </a:ext>
            </a:extLst>
          </p:cNvPr>
          <p:cNvSpPr txBox="1">
            <a:spLocks/>
          </p:cNvSpPr>
          <p:nvPr/>
        </p:nvSpPr>
        <p:spPr>
          <a:xfrm>
            <a:off x="2983530" y="5217886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403806B-0963-0F40-BF37-53180FC0F00B}"/>
              </a:ext>
            </a:extLst>
          </p:cNvPr>
          <p:cNvSpPr txBox="1">
            <a:spLocks/>
          </p:cNvSpPr>
          <p:nvPr/>
        </p:nvSpPr>
        <p:spPr>
          <a:xfrm>
            <a:off x="7374555" y="5217886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COLLABORATION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E7515F1-7BCF-2746-9CE4-CD5A292FBF5A}"/>
              </a:ext>
            </a:extLst>
          </p:cNvPr>
          <p:cNvSpPr txBox="1">
            <a:spLocks/>
          </p:cNvSpPr>
          <p:nvPr/>
        </p:nvSpPr>
        <p:spPr>
          <a:xfrm>
            <a:off x="7418358" y="3208111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APPLICATIONS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25360302-F8C0-A541-B3AD-8F8F4563C9F1}"/>
              </a:ext>
            </a:extLst>
          </p:cNvPr>
          <p:cNvSpPr txBox="1">
            <a:spLocks/>
          </p:cNvSpPr>
          <p:nvPr/>
        </p:nvSpPr>
        <p:spPr>
          <a:xfrm>
            <a:off x="5136327" y="1619477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ENDPOINTS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C124E67-5A2B-044A-985C-446904701F7B}"/>
              </a:ext>
            </a:extLst>
          </p:cNvPr>
          <p:cNvSpPr txBox="1">
            <a:spLocks/>
          </p:cNvSpPr>
          <p:nvPr/>
        </p:nvSpPr>
        <p:spPr>
          <a:xfrm>
            <a:off x="5136327" y="6384925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DATA &amp; USERS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7E4FF0F8-A23D-9A44-B520-EA7FAFB70072}"/>
              </a:ext>
            </a:extLst>
          </p:cNvPr>
          <p:cNvSpPr txBox="1">
            <a:spLocks/>
          </p:cNvSpPr>
          <p:nvPr/>
        </p:nvSpPr>
        <p:spPr>
          <a:xfrm>
            <a:off x="2297876" y="552281"/>
            <a:ext cx="72726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/>
              <a:t>LIVING SECURITY XDR ECOSYSTEM</a:t>
            </a:r>
          </a:p>
        </p:txBody>
      </p:sp>
    </p:spTree>
    <p:extLst>
      <p:ext uri="{BB962C8B-B14F-4D97-AF65-F5344CB8AC3E}">
        <p14:creationId xmlns:p14="http://schemas.microsoft.com/office/powerpoint/2010/main" val="38081296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1C6796-C657-CD4C-BF79-DF1B25F8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2" y="633916"/>
            <a:ext cx="101600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EA04B-B70A-4345-92AF-C19730F0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79" y="633916"/>
            <a:ext cx="10033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6866F-9502-5847-B4F0-0B452DFB2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66" y="624391"/>
            <a:ext cx="9398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8A5D5-258F-524F-BA39-9BABC7855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253" y="609667"/>
            <a:ext cx="7874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90FE3-FA17-DE4C-91D7-D9DCCF86E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138" y="605341"/>
            <a:ext cx="9271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7F76B-7849-E34F-B268-12502730C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028" y="2169530"/>
            <a:ext cx="1003300" cy="93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EBF8A-FF65-8849-A544-0E9C04B90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018" y="2188580"/>
            <a:ext cx="9652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9C9A3A-FC37-0741-B1AE-814F63BE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8253" y="2175880"/>
            <a:ext cx="9017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2C6649-FD95-934D-B7EF-850A4C600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898" y="3779335"/>
            <a:ext cx="1231900" cy="9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8B1E5-4258-B84A-8CB8-A6DC79A4C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4244" y="3747585"/>
            <a:ext cx="10922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03AD58-CC91-0A46-B052-489AAA883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0890" y="3779335"/>
            <a:ext cx="1003300" cy="927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ACB6-CD22-0148-A758-E6101B16AB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8635" y="3785685"/>
            <a:ext cx="10287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33B4A4-51F5-6649-B278-67B9E3B986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2842" y="5293890"/>
            <a:ext cx="901700" cy="927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AFEB3A-6EA8-8D47-8329-9877261B0D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8066" y="5348869"/>
            <a:ext cx="1003300" cy="927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E01F3E-610F-344C-9EA9-C12978C75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4890" y="5243090"/>
            <a:ext cx="1016000" cy="977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43289-F3BC-8344-959F-C70D6AF3E4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4414" y="5333933"/>
            <a:ext cx="10160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523BCB-7FD3-7745-AE5C-895211731C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3938" y="5293890"/>
            <a:ext cx="1079500" cy="96520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EDE925C2-95A2-3647-ABDC-EC2D61FFC09A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2748314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639051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1635-585D-F34B-ADB1-4A24C0AE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06599-96C3-6E48-9BC3-A0BCC616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513033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528AE16-F4BB-2444-952E-172E19B9436B}"/>
              </a:ext>
            </a:extLst>
          </p:cNvPr>
          <p:cNvSpPr/>
          <p:nvPr/>
        </p:nvSpPr>
        <p:spPr>
          <a:xfrm>
            <a:off x="8798661" y="2947075"/>
            <a:ext cx="314632" cy="381000"/>
          </a:xfrm>
          <a:custGeom>
            <a:avLst/>
            <a:gdLst>
              <a:gd name="connsiteX0" fmla="*/ 326843 w 370698"/>
              <a:gd name="connsiteY0" fmla="*/ 209074 h 381000"/>
              <a:gd name="connsiteX1" fmla="*/ 328177 w 370698"/>
              <a:gd name="connsiteY1" fmla="*/ 190500 h 381000"/>
              <a:gd name="connsiteX2" fmla="*/ 326843 w 370698"/>
              <a:gd name="connsiteY2" fmla="*/ 171926 h 381000"/>
              <a:gd name="connsiteX3" fmla="*/ 367134 w 370698"/>
              <a:gd name="connsiteY3" fmla="*/ 140399 h 381000"/>
              <a:gd name="connsiteX4" fmla="*/ 369420 w 370698"/>
              <a:gd name="connsiteY4" fmla="*/ 128206 h 381000"/>
              <a:gd name="connsiteX5" fmla="*/ 331320 w 370698"/>
              <a:gd name="connsiteY5" fmla="*/ 62198 h 381000"/>
              <a:gd name="connsiteX6" fmla="*/ 319699 w 370698"/>
              <a:gd name="connsiteY6" fmla="*/ 58103 h 381000"/>
              <a:gd name="connsiteX7" fmla="*/ 272265 w 370698"/>
              <a:gd name="connsiteY7" fmla="*/ 77248 h 381000"/>
              <a:gd name="connsiteX8" fmla="*/ 240070 w 370698"/>
              <a:gd name="connsiteY8" fmla="*/ 58484 h 381000"/>
              <a:gd name="connsiteX9" fmla="*/ 232927 w 370698"/>
              <a:gd name="connsiteY9" fmla="*/ 8001 h 381000"/>
              <a:gd name="connsiteX10" fmla="*/ 223402 w 370698"/>
              <a:gd name="connsiteY10" fmla="*/ 0 h 381000"/>
              <a:gd name="connsiteX11" fmla="*/ 147202 w 370698"/>
              <a:gd name="connsiteY11" fmla="*/ 0 h 381000"/>
              <a:gd name="connsiteX12" fmla="*/ 137772 w 370698"/>
              <a:gd name="connsiteY12" fmla="*/ 8001 h 381000"/>
              <a:gd name="connsiteX13" fmla="*/ 130628 w 370698"/>
              <a:gd name="connsiteY13" fmla="*/ 58484 h 381000"/>
              <a:gd name="connsiteX14" fmla="*/ 98434 w 370698"/>
              <a:gd name="connsiteY14" fmla="*/ 77248 h 381000"/>
              <a:gd name="connsiteX15" fmla="*/ 50999 w 370698"/>
              <a:gd name="connsiteY15" fmla="*/ 58103 h 381000"/>
              <a:gd name="connsiteX16" fmla="*/ 39379 w 370698"/>
              <a:gd name="connsiteY16" fmla="*/ 62198 h 381000"/>
              <a:gd name="connsiteX17" fmla="*/ 1279 w 370698"/>
              <a:gd name="connsiteY17" fmla="*/ 128206 h 381000"/>
              <a:gd name="connsiteX18" fmla="*/ 3565 w 370698"/>
              <a:gd name="connsiteY18" fmla="*/ 140399 h 381000"/>
              <a:gd name="connsiteX19" fmla="*/ 43760 w 370698"/>
              <a:gd name="connsiteY19" fmla="*/ 171926 h 381000"/>
              <a:gd name="connsiteX20" fmla="*/ 42427 w 370698"/>
              <a:gd name="connsiteY20" fmla="*/ 190500 h 381000"/>
              <a:gd name="connsiteX21" fmla="*/ 43760 w 370698"/>
              <a:gd name="connsiteY21" fmla="*/ 209074 h 381000"/>
              <a:gd name="connsiteX22" fmla="*/ 3565 w 370698"/>
              <a:gd name="connsiteY22" fmla="*/ 240602 h 381000"/>
              <a:gd name="connsiteX23" fmla="*/ 1279 w 370698"/>
              <a:gd name="connsiteY23" fmla="*/ 252794 h 381000"/>
              <a:gd name="connsiteX24" fmla="*/ 39379 w 370698"/>
              <a:gd name="connsiteY24" fmla="*/ 318802 h 381000"/>
              <a:gd name="connsiteX25" fmla="*/ 50999 w 370698"/>
              <a:gd name="connsiteY25" fmla="*/ 322898 h 381000"/>
              <a:gd name="connsiteX26" fmla="*/ 98434 w 370698"/>
              <a:gd name="connsiteY26" fmla="*/ 303752 h 381000"/>
              <a:gd name="connsiteX27" fmla="*/ 130628 w 370698"/>
              <a:gd name="connsiteY27" fmla="*/ 322517 h 381000"/>
              <a:gd name="connsiteX28" fmla="*/ 137772 w 370698"/>
              <a:gd name="connsiteY28" fmla="*/ 372999 h 381000"/>
              <a:gd name="connsiteX29" fmla="*/ 147202 w 370698"/>
              <a:gd name="connsiteY29" fmla="*/ 381000 h 381000"/>
              <a:gd name="connsiteX30" fmla="*/ 223402 w 370698"/>
              <a:gd name="connsiteY30" fmla="*/ 381000 h 381000"/>
              <a:gd name="connsiteX31" fmla="*/ 232831 w 370698"/>
              <a:gd name="connsiteY31" fmla="*/ 372999 h 381000"/>
              <a:gd name="connsiteX32" fmla="*/ 239975 w 370698"/>
              <a:gd name="connsiteY32" fmla="*/ 322517 h 381000"/>
              <a:gd name="connsiteX33" fmla="*/ 272170 w 370698"/>
              <a:gd name="connsiteY33" fmla="*/ 303752 h 381000"/>
              <a:gd name="connsiteX34" fmla="*/ 319604 w 370698"/>
              <a:gd name="connsiteY34" fmla="*/ 322898 h 381000"/>
              <a:gd name="connsiteX35" fmla="*/ 331225 w 370698"/>
              <a:gd name="connsiteY35" fmla="*/ 318802 h 381000"/>
              <a:gd name="connsiteX36" fmla="*/ 369325 w 370698"/>
              <a:gd name="connsiteY36" fmla="*/ 252794 h 381000"/>
              <a:gd name="connsiteX37" fmla="*/ 367039 w 370698"/>
              <a:gd name="connsiteY37" fmla="*/ 240602 h 381000"/>
              <a:gd name="connsiteX38" fmla="*/ 326843 w 370698"/>
              <a:gd name="connsiteY38" fmla="*/ 209074 h 381000"/>
              <a:gd name="connsiteX39" fmla="*/ 185302 w 370698"/>
              <a:gd name="connsiteY39" fmla="*/ 257175 h 381000"/>
              <a:gd name="connsiteX40" fmla="*/ 118627 w 370698"/>
              <a:gd name="connsiteY40" fmla="*/ 190500 h 381000"/>
              <a:gd name="connsiteX41" fmla="*/ 185302 w 370698"/>
              <a:gd name="connsiteY41" fmla="*/ 123825 h 381000"/>
              <a:gd name="connsiteX42" fmla="*/ 251977 w 370698"/>
              <a:gd name="connsiteY42" fmla="*/ 190500 h 381000"/>
              <a:gd name="connsiteX43" fmla="*/ 185302 w 370698"/>
              <a:gd name="connsiteY43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70698" h="381000">
                <a:moveTo>
                  <a:pt x="326843" y="209074"/>
                </a:moveTo>
                <a:cubicBezTo>
                  <a:pt x="327605" y="202978"/>
                  <a:pt x="328177" y="196787"/>
                  <a:pt x="328177" y="190500"/>
                </a:cubicBezTo>
                <a:cubicBezTo>
                  <a:pt x="328177" y="184214"/>
                  <a:pt x="327605" y="178022"/>
                  <a:pt x="326843" y="171926"/>
                </a:cubicBezTo>
                <a:lnTo>
                  <a:pt x="367134" y="140399"/>
                </a:lnTo>
                <a:cubicBezTo>
                  <a:pt x="370753" y="137541"/>
                  <a:pt x="371801" y="132398"/>
                  <a:pt x="369420" y="128206"/>
                </a:cubicBezTo>
                <a:lnTo>
                  <a:pt x="331320" y="62198"/>
                </a:lnTo>
                <a:cubicBezTo>
                  <a:pt x="328939" y="58103"/>
                  <a:pt x="323986" y="56388"/>
                  <a:pt x="319699" y="58103"/>
                </a:cubicBezTo>
                <a:lnTo>
                  <a:pt x="272265" y="77248"/>
                </a:lnTo>
                <a:cubicBezTo>
                  <a:pt x="262454" y="69723"/>
                  <a:pt x="251691" y="63341"/>
                  <a:pt x="240070" y="58484"/>
                </a:cubicBezTo>
                <a:lnTo>
                  <a:pt x="232927" y="8001"/>
                </a:lnTo>
                <a:cubicBezTo>
                  <a:pt x="232069" y="3524"/>
                  <a:pt x="228164" y="0"/>
                  <a:pt x="223402" y="0"/>
                </a:cubicBezTo>
                <a:lnTo>
                  <a:pt x="147202" y="0"/>
                </a:lnTo>
                <a:cubicBezTo>
                  <a:pt x="142439" y="0"/>
                  <a:pt x="138534" y="3524"/>
                  <a:pt x="137772" y="8001"/>
                </a:cubicBezTo>
                <a:lnTo>
                  <a:pt x="130628" y="58484"/>
                </a:lnTo>
                <a:cubicBezTo>
                  <a:pt x="119008" y="63341"/>
                  <a:pt x="108244" y="69628"/>
                  <a:pt x="98434" y="77248"/>
                </a:cubicBezTo>
                <a:lnTo>
                  <a:pt x="50999" y="58103"/>
                </a:lnTo>
                <a:cubicBezTo>
                  <a:pt x="46713" y="56483"/>
                  <a:pt x="41760" y="58103"/>
                  <a:pt x="39379" y="62198"/>
                </a:cubicBezTo>
                <a:lnTo>
                  <a:pt x="1279" y="128206"/>
                </a:lnTo>
                <a:cubicBezTo>
                  <a:pt x="-1103" y="132302"/>
                  <a:pt x="-55" y="137446"/>
                  <a:pt x="3565" y="140399"/>
                </a:cubicBezTo>
                <a:lnTo>
                  <a:pt x="43760" y="171926"/>
                </a:lnTo>
                <a:cubicBezTo>
                  <a:pt x="42998" y="178022"/>
                  <a:pt x="42427" y="184214"/>
                  <a:pt x="42427" y="190500"/>
                </a:cubicBezTo>
                <a:cubicBezTo>
                  <a:pt x="42427" y="196787"/>
                  <a:pt x="42998" y="202978"/>
                  <a:pt x="43760" y="209074"/>
                </a:cubicBezTo>
                <a:lnTo>
                  <a:pt x="3565" y="240602"/>
                </a:lnTo>
                <a:cubicBezTo>
                  <a:pt x="-55" y="243459"/>
                  <a:pt x="-1103" y="248603"/>
                  <a:pt x="1279" y="252794"/>
                </a:cubicBezTo>
                <a:lnTo>
                  <a:pt x="39379" y="318802"/>
                </a:lnTo>
                <a:cubicBezTo>
                  <a:pt x="41760" y="322898"/>
                  <a:pt x="46713" y="324612"/>
                  <a:pt x="50999" y="322898"/>
                </a:cubicBezTo>
                <a:lnTo>
                  <a:pt x="98434" y="303752"/>
                </a:lnTo>
                <a:cubicBezTo>
                  <a:pt x="108244" y="311277"/>
                  <a:pt x="119008" y="317659"/>
                  <a:pt x="130628" y="322517"/>
                </a:cubicBezTo>
                <a:lnTo>
                  <a:pt x="137772" y="372999"/>
                </a:lnTo>
                <a:cubicBezTo>
                  <a:pt x="138534" y="377476"/>
                  <a:pt x="142439" y="381000"/>
                  <a:pt x="147202" y="381000"/>
                </a:cubicBezTo>
                <a:lnTo>
                  <a:pt x="223402" y="381000"/>
                </a:lnTo>
                <a:cubicBezTo>
                  <a:pt x="228164" y="381000"/>
                  <a:pt x="232069" y="377476"/>
                  <a:pt x="232831" y="372999"/>
                </a:cubicBezTo>
                <a:lnTo>
                  <a:pt x="239975" y="322517"/>
                </a:lnTo>
                <a:cubicBezTo>
                  <a:pt x="251596" y="317659"/>
                  <a:pt x="262359" y="311372"/>
                  <a:pt x="272170" y="303752"/>
                </a:cubicBezTo>
                <a:lnTo>
                  <a:pt x="319604" y="322898"/>
                </a:lnTo>
                <a:cubicBezTo>
                  <a:pt x="323890" y="324517"/>
                  <a:pt x="328843" y="322898"/>
                  <a:pt x="331225" y="318802"/>
                </a:cubicBezTo>
                <a:lnTo>
                  <a:pt x="369325" y="252794"/>
                </a:lnTo>
                <a:cubicBezTo>
                  <a:pt x="371706" y="248698"/>
                  <a:pt x="370658" y="243554"/>
                  <a:pt x="367039" y="240602"/>
                </a:cubicBezTo>
                <a:lnTo>
                  <a:pt x="326843" y="209074"/>
                </a:lnTo>
                <a:close/>
                <a:moveTo>
                  <a:pt x="185302" y="257175"/>
                </a:moveTo>
                <a:cubicBezTo>
                  <a:pt x="148440" y="257175"/>
                  <a:pt x="118627" y="227362"/>
                  <a:pt x="118627" y="190500"/>
                </a:cubicBezTo>
                <a:cubicBezTo>
                  <a:pt x="118627" y="153638"/>
                  <a:pt x="148440" y="123825"/>
                  <a:pt x="185302" y="123825"/>
                </a:cubicBezTo>
                <a:cubicBezTo>
                  <a:pt x="222163" y="123825"/>
                  <a:pt x="251977" y="153638"/>
                  <a:pt x="251977" y="190500"/>
                </a:cubicBezTo>
                <a:cubicBezTo>
                  <a:pt x="251977" y="227362"/>
                  <a:pt x="222163" y="257175"/>
                  <a:pt x="185302" y="257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 b="1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C8928D09-0833-6242-8351-A05CF23CD149}"/>
              </a:ext>
            </a:extLst>
          </p:cNvPr>
          <p:cNvSpPr/>
          <p:nvPr/>
        </p:nvSpPr>
        <p:spPr>
          <a:xfrm>
            <a:off x="1438284" y="1970921"/>
            <a:ext cx="304800" cy="304800"/>
          </a:xfrm>
          <a:custGeom>
            <a:avLst/>
            <a:gdLst>
              <a:gd name="connsiteX0" fmla="*/ 114300 w 304800"/>
              <a:gd name="connsiteY0" fmla="*/ 304800 h 304800"/>
              <a:gd name="connsiteX1" fmla="*/ 190500 w 304800"/>
              <a:gd name="connsiteY1" fmla="*/ 304800 h 304800"/>
              <a:gd name="connsiteX2" fmla="*/ 190500 w 304800"/>
              <a:gd name="connsiteY2" fmla="*/ 0 h 304800"/>
              <a:gd name="connsiteX3" fmla="*/ 114300 w 304800"/>
              <a:gd name="connsiteY3" fmla="*/ 0 h 304800"/>
              <a:gd name="connsiteX4" fmla="*/ 114300 w 304800"/>
              <a:gd name="connsiteY4" fmla="*/ 304800 h 304800"/>
              <a:gd name="connsiteX5" fmla="*/ 0 w 304800"/>
              <a:gd name="connsiteY5" fmla="*/ 304800 h 304800"/>
              <a:gd name="connsiteX6" fmla="*/ 76200 w 304800"/>
              <a:gd name="connsiteY6" fmla="*/ 304800 h 304800"/>
              <a:gd name="connsiteX7" fmla="*/ 76200 w 304800"/>
              <a:gd name="connsiteY7" fmla="*/ 152400 h 304800"/>
              <a:gd name="connsiteX8" fmla="*/ 0 w 304800"/>
              <a:gd name="connsiteY8" fmla="*/ 152400 h 304800"/>
              <a:gd name="connsiteX9" fmla="*/ 0 w 304800"/>
              <a:gd name="connsiteY9" fmla="*/ 304800 h 304800"/>
              <a:gd name="connsiteX10" fmla="*/ 228600 w 304800"/>
              <a:gd name="connsiteY10" fmla="*/ 95250 h 304800"/>
              <a:gd name="connsiteX11" fmla="*/ 228600 w 304800"/>
              <a:gd name="connsiteY11" fmla="*/ 304800 h 304800"/>
              <a:gd name="connsiteX12" fmla="*/ 304800 w 304800"/>
              <a:gd name="connsiteY12" fmla="*/ 304800 h 304800"/>
              <a:gd name="connsiteX13" fmla="*/ 304800 w 304800"/>
              <a:gd name="connsiteY13" fmla="*/ 95250 h 304800"/>
              <a:gd name="connsiteX14" fmla="*/ 228600 w 304800"/>
              <a:gd name="connsiteY14" fmla="*/ 9525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4800" h="304800">
                <a:moveTo>
                  <a:pt x="114300" y="304800"/>
                </a:moveTo>
                <a:lnTo>
                  <a:pt x="190500" y="304800"/>
                </a:lnTo>
                <a:lnTo>
                  <a:pt x="190500" y="0"/>
                </a:lnTo>
                <a:lnTo>
                  <a:pt x="114300" y="0"/>
                </a:lnTo>
                <a:lnTo>
                  <a:pt x="114300" y="304800"/>
                </a:lnTo>
                <a:close/>
                <a:moveTo>
                  <a:pt x="0" y="304800"/>
                </a:moveTo>
                <a:lnTo>
                  <a:pt x="76200" y="304800"/>
                </a:lnTo>
                <a:lnTo>
                  <a:pt x="76200" y="152400"/>
                </a:lnTo>
                <a:lnTo>
                  <a:pt x="0" y="152400"/>
                </a:lnTo>
                <a:lnTo>
                  <a:pt x="0" y="304800"/>
                </a:lnTo>
                <a:close/>
                <a:moveTo>
                  <a:pt x="228600" y="95250"/>
                </a:moveTo>
                <a:lnTo>
                  <a:pt x="228600" y="304800"/>
                </a:lnTo>
                <a:lnTo>
                  <a:pt x="304800" y="304800"/>
                </a:lnTo>
                <a:lnTo>
                  <a:pt x="304800" y="95250"/>
                </a:lnTo>
                <a:lnTo>
                  <a:pt x="228600" y="952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9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3071338E-E514-D947-B07F-FBD73AC7D270}"/>
              </a:ext>
            </a:extLst>
          </p:cNvPr>
          <p:cNvSpPr/>
          <p:nvPr/>
        </p:nvSpPr>
        <p:spPr>
          <a:xfrm>
            <a:off x="4676863" y="1975257"/>
            <a:ext cx="419100" cy="296129"/>
          </a:xfrm>
          <a:custGeom>
            <a:avLst/>
            <a:gdLst>
              <a:gd name="connsiteX0" fmla="*/ 283845 w 419100"/>
              <a:gd name="connsiteY0" fmla="*/ 10379 h 296129"/>
              <a:gd name="connsiteX1" fmla="*/ 276035 w 419100"/>
              <a:gd name="connsiteY1" fmla="*/ 14761 h 296129"/>
              <a:gd name="connsiteX2" fmla="*/ 274796 w 419100"/>
              <a:gd name="connsiteY2" fmla="*/ 17523 h 296129"/>
              <a:gd name="connsiteX3" fmla="*/ 176022 w 419100"/>
              <a:gd name="connsiteY3" fmla="*/ 239551 h 296129"/>
              <a:gd name="connsiteX4" fmla="*/ 171164 w 419100"/>
              <a:gd name="connsiteY4" fmla="*/ 257934 h 296129"/>
              <a:gd name="connsiteX5" fmla="*/ 209360 w 419100"/>
              <a:gd name="connsiteY5" fmla="*/ 296129 h 296129"/>
              <a:gd name="connsiteX6" fmla="*/ 246698 w 419100"/>
              <a:gd name="connsiteY6" fmla="*/ 265935 h 296129"/>
              <a:gd name="connsiteX7" fmla="*/ 246793 w 419100"/>
              <a:gd name="connsiteY7" fmla="*/ 265268 h 296129"/>
              <a:gd name="connsiteX8" fmla="*/ 293370 w 419100"/>
              <a:gd name="connsiteY8" fmla="*/ 19904 h 296129"/>
              <a:gd name="connsiteX9" fmla="*/ 283845 w 419100"/>
              <a:gd name="connsiteY9" fmla="*/ 10379 h 296129"/>
              <a:gd name="connsiteX10" fmla="*/ 0 w 419100"/>
              <a:gd name="connsiteY10" fmla="*/ 86579 h 296129"/>
              <a:gd name="connsiteX11" fmla="*/ 38100 w 419100"/>
              <a:gd name="connsiteY11" fmla="*/ 124679 h 296129"/>
              <a:gd name="connsiteX12" fmla="*/ 238792 w 419100"/>
              <a:gd name="connsiteY12" fmla="*/ 55623 h 296129"/>
              <a:gd name="connsiteX13" fmla="*/ 261461 w 419100"/>
              <a:gd name="connsiteY13" fmla="*/ 4569 h 296129"/>
              <a:gd name="connsiteX14" fmla="*/ 0 w 419100"/>
              <a:gd name="connsiteY14" fmla="*/ 86579 h 296129"/>
              <a:gd name="connsiteX15" fmla="*/ 381000 w 419100"/>
              <a:gd name="connsiteY15" fmla="*/ 124679 h 296129"/>
              <a:gd name="connsiteX16" fmla="*/ 419100 w 419100"/>
              <a:gd name="connsiteY16" fmla="*/ 86579 h 296129"/>
              <a:gd name="connsiteX17" fmla="*/ 312706 w 419100"/>
              <a:gd name="connsiteY17" fmla="*/ 18571 h 296129"/>
              <a:gd name="connsiteX18" fmla="*/ 302514 w 419100"/>
              <a:gd name="connsiteY18" fmla="*/ 72197 h 296129"/>
              <a:gd name="connsiteX19" fmla="*/ 381000 w 419100"/>
              <a:gd name="connsiteY19" fmla="*/ 124679 h 296129"/>
              <a:gd name="connsiteX20" fmla="*/ 304800 w 419100"/>
              <a:gd name="connsiteY20" fmla="*/ 200879 h 296129"/>
              <a:gd name="connsiteX21" fmla="*/ 342900 w 419100"/>
              <a:gd name="connsiteY21" fmla="*/ 162779 h 296129"/>
              <a:gd name="connsiteX22" fmla="*/ 292132 w 419100"/>
              <a:gd name="connsiteY22" fmla="*/ 126775 h 296129"/>
              <a:gd name="connsiteX23" fmla="*/ 281559 w 419100"/>
              <a:gd name="connsiteY23" fmla="*/ 182401 h 296129"/>
              <a:gd name="connsiteX24" fmla="*/ 304800 w 419100"/>
              <a:gd name="connsiteY24" fmla="*/ 200879 h 296129"/>
              <a:gd name="connsiteX25" fmla="*/ 76200 w 419100"/>
              <a:gd name="connsiteY25" fmla="*/ 162779 h 296129"/>
              <a:gd name="connsiteX26" fmla="*/ 114300 w 419100"/>
              <a:gd name="connsiteY26" fmla="*/ 200879 h 296129"/>
              <a:gd name="connsiteX27" fmla="*/ 191072 w 419100"/>
              <a:gd name="connsiteY27" fmla="*/ 162875 h 296129"/>
              <a:gd name="connsiteX28" fmla="*/ 215551 w 419100"/>
              <a:gd name="connsiteY28" fmla="*/ 107915 h 296129"/>
              <a:gd name="connsiteX29" fmla="*/ 76200 w 419100"/>
              <a:gd name="connsiteY29" fmla="*/ 162779 h 29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9100" h="296129">
                <a:moveTo>
                  <a:pt x="283845" y="10379"/>
                </a:moveTo>
                <a:cubicBezTo>
                  <a:pt x="280511" y="10379"/>
                  <a:pt x="277749" y="12189"/>
                  <a:pt x="276035" y="14761"/>
                </a:cubicBezTo>
                <a:lnTo>
                  <a:pt x="274796" y="17523"/>
                </a:lnTo>
                <a:lnTo>
                  <a:pt x="176022" y="239551"/>
                </a:lnTo>
                <a:cubicBezTo>
                  <a:pt x="172974" y="244980"/>
                  <a:pt x="171164" y="251171"/>
                  <a:pt x="171164" y="257934"/>
                </a:cubicBezTo>
                <a:cubicBezTo>
                  <a:pt x="171164" y="278984"/>
                  <a:pt x="188309" y="296129"/>
                  <a:pt x="209360" y="296129"/>
                </a:cubicBezTo>
                <a:cubicBezTo>
                  <a:pt x="227743" y="296129"/>
                  <a:pt x="242983" y="283175"/>
                  <a:pt x="246698" y="265935"/>
                </a:cubicBezTo>
                <a:lnTo>
                  <a:pt x="246793" y="265268"/>
                </a:lnTo>
                <a:lnTo>
                  <a:pt x="293370" y="19904"/>
                </a:lnTo>
                <a:cubicBezTo>
                  <a:pt x="293370" y="14666"/>
                  <a:pt x="289084" y="10379"/>
                  <a:pt x="283845" y="10379"/>
                </a:cubicBezTo>
                <a:close/>
                <a:moveTo>
                  <a:pt x="0" y="86579"/>
                </a:moveTo>
                <a:lnTo>
                  <a:pt x="38100" y="124679"/>
                </a:lnTo>
                <a:cubicBezTo>
                  <a:pt x="92869" y="69911"/>
                  <a:pt x="167354" y="47051"/>
                  <a:pt x="238792" y="55623"/>
                </a:cubicBezTo>
                <a:lnTo>
                  <a:pt x="261461" y="4569"/>
                </a:lnTo>
                <a:cubicBezTo>
                  <a:pt x="169450" y="-11719"/>
                  <a:pt x="71152" y="15523"/>
                  <a:pt x="0" y="86579"/>
                </a:cubicBezTo>
                <a:close/>
                <a:moveTo>
                  <a:pt x="381000" y="124679"/>
                </a:moveTo>
                <a:lnTo>
                  <a:pt x="419100" y="86579"/>
                </a:lnTo>
                <a:cubicBezTo>
                  <a:pt x="387953" y="55433"/>
                  <a:pt x="351473" y="32954"/>
                  <a:pt x="312706" y="18571"/>
                </a:cubicBezTo>
                <a:lnTo>
                  <a:pt x="302514" y="72197"/>
                </a:lnTo>
                <a:cubicBezTo>
                  <a:pt x="330994" y="84008"/>
                  <a:pt x="357759" y="101438"/>
                  <a:pt x="381000" y="124679"/>
                </a:cubicBezTo>
                <a:close/>
                <a:moveTo>
                  <a:pt x="304800" y="200879"/>
                </a:moveTo>
                <a:lnTo>
                  <a:pt x="342900" y="162779"/>
                </a:lnTo>
                <a:cubicBezTo>
                  <a:pt x="327660" y="147539"/>
                  <a:pt x="310420" y="135728"/>
                  <a:pt x="292132" y="126775"/>
                </a:cubicBezTo>
                <a:lnTo>
                  <a:pt x="281559" y="182401"/>
                </a:lnTo>
                <a:cubicBezTo>
                  <a:pt x="289846" y="187640"/>
                  <a:pt x="297656" y="193736"/>
                  <a:pt x="304800" y="200879"/>
                </a:cubicBezTo>
                <a:close/>
                <a:moveTo>
                  <a:pt x="76200" y="162779"/>
                </a:moveTo>
                <a:lnTo>
                  <a:pt x="114300" y="200879"/>
                </a:lnTo>
                <a:cubicBezTo>
                  <a:pt x="135922" y="179258"/>
                  <a:pt x="162973" y="166685"/>
                  <a:pt x="191072" y="162875"/>
                </a:cubicBezTo>
                <a:lnTo>
                  <a:pt x="215551" y="107915"/>
                </a:lnTo>
                <a:cubicBezTo>
                  <a:pt x="165259" y="106391"/>
                  <a:pt x="114586" y="124489"/>
                  <a:pt x="76200" y="16277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3E8744D0-C54A-8B46-9C5D-CACE6EABE02A}"/>
              </a:ext>
            </a:extLst>
          </p:cNvPr>
          <p:cNvSpPr/>
          <p:nvPr/>
        </p:nvSpPr>
        <p:spPr>
          <a:xfrm>
            <a:off x="6250673" y="2020928"/>
            <a:ext cx="457200" cy="204787"/>
          </a:xfrm>
          <a:custGeom>
            <a:avLst/>
            <a:gdLst>
              <a:gd name="connsiteX0" fmla="*/ 354330 w 457200"/>
              <a:gd name="connsiteY0" fmla="*/ 0 h 204787"/>
              <a:gd name="connsiteX1" fmla="*/ 282416 w 457200"/>
              <a:gd name="connsiteY1" fmla="*/ 29242 h 204787"/>
              <a:gd name="connsiteX2" fmla="*/ 228600 w 457200"/>
              <a:gd name="connsiteY2" fmla="*/ 76867 h 204787"/>
              <a:gd name="connsiteX3" fmla="*/ 228505 w 457200"/>
              <a:gd name="connsiteY3" fmla="*/ 76771 h 204787"/>
              <a:gd name="connsiteX4" fmla="*/ 199644 w 457200"/>
              <a:gd name="connsiteY4" fmla="*/ 102203 h 204787"/>
              <a:gd name="connsiteX5" fmla="*/ 199835 w 457200"/>
              <a:gd name="connsiteY5" fmla="*/ 102394 h 204787"/>
              <a:gd name="connsiteX6" fmla="*/ 148495 w 457200"/>
              <a:gd name="connsiteY6" fmla="*/ 147923 h 204787"/>
              <a:gd name="connsiteX7" fmla="*/ 102870 w 457200"/>
              <a:gd name="connsiteY7" fmla="*/ 166688 h 204787"/>
              <a:gd name="connsiteX8" fmla="*/ 38291 w 457200"/>
              <a:gd name="connsiteY8" fmla="*/ 102394 h 204787"/>
              <a:gd name="connsiteX9" fmla="*/ 102870 w 457200"/>
              <a:gd name="connsiteY9" fmla="*/ 38100 h 204787"/>
              <a:gd name="connsiteX10" fmla="*/ 149352 w 457200"/>
              <a:gd name="connsiteY10" fmla="*/ 57721 h 204787"/>
              <a:gd name="connsiteX11" fmla="*/ 170974 w 457200"/>
              <a:gd name="connsiteY11" fmla="*/ 76867 h 204787"/>
              <a:gd name="connsiteX12" fmla="*/ 199739 w 457200"/>
              <a:gd name="connsiteY12" fmla="*/ 51435 h 204787"/>
              <a:gd name="connsiteX13" fmla="*/ 175641 w 457200"/>
              <a:gd name="connsiteY13" fmla="*/ 30099 h 204787"/>
              <a:gd name="connsiteX14" fmla="*/ 102870 w 457200"/>
              <a:gd name="connsiteY14" fmla="*/ 95 h 204787"/>
              <a:gd name="connsiteX15" fmla="*/ 0 w 457200"/>
              <a:gd name="connsiteY15" fmla="*/ 102394 h 204787"/>
              <a:gd name="connsiteX16" fmla="*/ 102870 w 457200"/>
              <a:gd name="connsiteY16" fmla="*/ 204788 h 204787"/>
              <a:gd name="connsiteX17" fmla="*/ 174784 w 457200"/>
              <a:gd name="connsiteY17" fmla="*/ 175641 h 204787"/>
              <a:gd name="connsiteX18" fmla="*/ 228600 w 457200"/>
              <a:gd name="connsiteY18" fmla="*/ 127921 h 204787"/>
              <a:gd name="connsiteX19" fmla="*/ 228695 w 457200"/>
              <a:gd name="connsiteY19" fmla="*/ 128016 h 204787"/>
              <a:gd name="connsiteX20" fmla="*/ 257461 w 457200"/>
              <a:gd name="connsiteY20" fmla="*/ 102489 h 204787"/>
              <a:gd name="connsiteX21" fmla="*/ 257366 w 457200"/>
              <a:gd name="connsiteY21" fmla="*/ 102394 h 204787"/>
              <a:gd name="connsiteX22" fmla="*/ 308705 w 457200"/>
              <a:gd name="connsiteY22" fmla="*/ 56959 h 204787"/>
              <a:gd name="connsiteX23" fmla="*/ 354330 w 457200"/>
              <a:gd name="connsiteY23" fmla="*/ 38100 h 204787"/>
              <a:gd name="connsiteX24" fmla="*/ 418910 w 457200"/>
              <a:gd name="connsiteY24" fmla="*/ 102394 h 204787"/>
              <a:gd name="connsiteX25" fmla="*/ 354330 w 457200"/>
              <a:gd name="connsiteY25" fmla="*/ 166688 h 204787"/>
              <a:gd name="connsiteX26" fmla="*/ 307848 w 457200"/>
              <a:gd name="connsiteY26" fmla="*/ 147161 h 204787"/>
              <a:gd name="connsiteX27" fmla="*/ 286226 w 457200"/>
              <a:gd name="connsiteY27" fmla="*/ 128016 h 204787"/>
              <a:gd name="connsiteX28" fmla="*/ 257461 w 457200"/>
              <a:gd name="connsiteY28" fmla="*/ 153543 h 204787"/>
              <a:gd name="connsiteX29" fmla="*/ 281559 w 457200"/>
              <a:gd name="connsiteY29" fmla="*/ 174879 h 204787"/>
              <a:gd name="connsiteX30" fmla="*/ 354235 w 457200"/>
              <a:gd name="connsiteY30" fmla="*/ 204788 h 204787"/>
              <a:gd name="connsiteX31" fmla="*/ 457200 w 457200"/>
              <a:gd name="connsiteY31" fmla="*/ 102394 h 204787"/>
              <a:gd name="connsiteX32" fmla="*/ 354330 w 457200"/>
              <a:gd name="connsiteY32" fmla="*/ 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204787">
                <a:moveTo>
                  <a:pt x="354330" y="0"/>
                </a:moveTo>
                <a:cubicBezTo>
                  <a:pt x="326898" y="0"/>
                  <a:pt x="300990" y="10668"/>
                  <a:pt x="282416" y="29242"/>
                </a:cubicBezTo>
                <a:lnTo>
                  <a:pt x="228600" y="76867"/>
                </a:lnTo>
                <a:lnTo>
                  <a:pt x="228505" y="76771"/>
                </a:lnTo>
                <a:lnTo>
                  <a:pt x="199644" y="102203"/>
                </a:lnTo>
                <a:lnTo>
                  <a:pt x="199835" y="102394"/>
                </a:lnTo>
                <a:lnTo>
                  <a:pt x="148495" y="147923"/>
                </a:lnTo>
                <a:cubicBezTo>
                  <a:pt x="136303" y="160020"/>
                  <a:pt x="120110" y="166688"/>
                  <a:pt x="102870" y="166688"/>
                </a:cubicBezTo>
                <a:cubicBezTo>
                  <a:pt x="67247" y="166688"/>
                  <a:pt x="38291" y="137827"/>
                  <a:pt x="38291" y="102394"/>
                </a:cubicBezTo>
                <a:cubicBezTo>
                  <a:pt x="38291" y="66961"/>
                  <a:pt x="67247" y="38100"/>
                  <a:pt x="102870" y="38100"/>
                </a:cubicBezTo>
                <a:cubicBezTo>
                  <a:pt x="120110" y="38100"/>
                  <a:pt x="136303" y="44768"/>
                  <a:pt x="149352" y="57721"/>
                </a:cubicBezTo>
                <a:lnTo>
                  <a:pt x="170974" y="76867"/>
                </a:lnTo>
                <a:lnTo>
                  <a:pt x="199739" y="51435"/>
                </a:lnTo>
                <a:lnTo>
                  <a:pt x="175641" y="30099"/>
                </a:lnTo>
                <a:cubicBezTo>
                  <a:pt x="156210" y="10763"/>
                  <a:pt x="130397" y="95"/>
                  <a:pt x="102870" y="95"/>
                </a:cubicBezTo>
                <a:cubicBezTo>
                  <a:pt x="46101" y="0"/>
                  <a:pt x="0" y="45910"/>
                  <a:pt x="0" y="102394"/>
                </a:cubicBezTo>
                <a:cubicBezTo>
                  <a:pt x="0" y="158877"/>
                  <a:pt x="46101" y="204788"/>
                  <a:pt x="102870" y="204788"/>
                </a:cubicBezTo>
                <a:cubicBezTo>
                  <a:pt x="130302" y="204788"/>
                  <a:pt x="156115" y="194120"/>
                  <a:pt x="174784" y="175641"/>
                </a:cubicBezTo>
                <a:lnTo>
                  <a:pt x="228600" y="127921"/>
                </a:lnTo>
                <a:lnTo>
                  <a:pt x="228695" y="128016"/>
                </a:lnTo>
                <a:lnTo>
                  <a:pt x="257461" y="102489"/>
                </a:lnTo>
                <a:lnTo>
                  <a:pt x="257366" y="102394"/>
                </a:lnTo>
                <a:lnTo>
                  <a:pt x="308705" y="56959"/>
                </a:lnTo>
                <a:cubicBezTo>
                  <a:pt x="320897" y="44768"/>
                  <a:pt x="337090" y="38100"/>
                  <a:pt x="354330" y="38100"/>
                </a:cubicBezTo>
                <a:cubicBezTo>
                  <a:pt x="389954" y="38100"/>
                  <a:pt x="418910" y="66961"/>
                  <a:pt x="418910" y="102394"/>
                </a:cubicBezTo>
                <a:cubicBezTo>
                  <a:pt x="418910" y="137827"/>
                  <a:pt x="389954" y="166688"/>
                  <a:pt x="354330" y="166688"/>
                </a:cubicBezTo>
                <a:cubicBezTo>
                  <a:pt x="337090" y="166688"/>
                  <a:pt x="320897" y="160020"/>
                  <a:pt x="307848" y="147161"/>
                </a:cubicBezTo>
                <a:lnTo>
                  <a:pt x="286226" y="128016"/>
                </a:lnTo>
                <a:lnTo>
                  <a:pt x="257461" y="153543"/>
                </a:lnTo>
                <a:lnTo>
                  <a:pt x="281559" y="174879"/>
                </a:lnTo>
                <a:cubicBezTo>
                  <a:pt x="300990" y="194215"/>
                  <a:pt x="326803" y="204788"/>
                  <a:pt x="354235" y="204788"/>
                </a:cubicBezTo>
                <a:cubicBezTo>
                  <a:pt x="411099" y="204788"/>
                  <a:pt x="457200" y="158877"/>
                  <a:pt x="457200" y="102394"/>
                </a:cubicBezTo>
                <a:cubicBezTo>
                  <a:pt x="457200" y="45910"/>
                  <a:pt x="411099" y="0"/>
                  <a:pt x="3543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2E7486B-821C-CD45-A441-35CE0ADC6249}"/>
              </a:ext>
            </a:extLst>
          </p:cNvPr>
          <p:cNvGrpSpPr/>
          <p:nvPr/>
        </p:nvGrpSpPr>
        <p:grpSpPr>
          <a:xfrm>
            <a:off x="5548221" y="1970921"/>
            <a:ext cx="304800" cy="304800"/>
            <a:chOff x="3540125" y="251460"/>
            <a:chExt cx="304800" cy="304800"/>
          </a:xfr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2122E51-A53D-F344-B05D-7E57F6E1433A}"/>
                </a:ext>
              </a:extLst>
            </p:cNvPr>
            <p:cNvSpPr/>
            <p:nvPr/>
          </p:nvSpPr>
          <p:spPr>
            <a:xfrm>
              <a:off x="3540125" y="38862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157F0E7-51D0-B140-B4FC-642E3BD3C286}"/>
                </a:ext>
              </a:extLst>
            </p:cNvPr>
            <p:cNvSpPr/>
            <p:nvPr/>
          </p:nvSpPr>
          <p:spPr>
            <a:xfrm>
              <a:off x="3707765" y="480060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CFDE91C-2CE5-0243-97A6-095F73657B97}"/>
                </a:ext>
              </a:extLst>
            </p:cNvPr>
            <p:cNvSpPr/>
            <p:nvPr/>
          </p:nvSpPr>
          <p:spPr>
            <a:xfrm>
              <a:off x="3662045" y="251460"/>
              <a:ext cx="182880" cy="182880"/>
            </a:xfrm>
            <a:custGeom>
              <a:avLst/>
              <a:gdLst>
                <a:gd name="connsiteX0" fmla="*/ 182880 w 182880"/>
                <a:gd name="connsiteY0" fmla="*/ 91440 h 182880"/>
                <a:gd name="connsiteX1" fmla="*/ 91440 w 182880"/>
                <a:gd name="connsiteY1" fmla="*/ 182880 h 182880"/>
                <a:gd name="connsiteX2" fmla="*/ 0 w 182880"/>
                <a:gd name="connsiteY2" fmla="*/ 91440 h 182880"/>
                <a:gd name="connsiteX3" fmla="*/ 91440 w 182880"/>
                <a:gd name="connsiteY3" fmla="*/ 0 h 182880"/>
                <a:gd name="connsiteX4" fmla="*/ 182880 w 182880"/>
                <a:gd name="connsiteY4" fmla="*/ 9144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82880">
                  <a:moveTo>
                    <a:pt x="182880" y="91440"/>
                  </a:moveTo>
                  <a:cubicBezTo>
                    <a:pt x="182880" y="141941"/>
                    <a:pt x="141941" y="182880"/>
                    <a:pt x="91440" y="182880"/>
                  </a:cubicBezTo>
                  <a:cubicBezTo>
                    <a:pt x="40939" y="182880"/>
                    <a:pt x="0" y="141941"/>
                    <a:pt x="0" y="91440"/>
                  </a:cubicBezTo>
                  <a:cubicBezTo>
                    <a:pt x="0" y="40939"/>
                    <a:pt x="40939" y="0"/>
                    <a:pt x="91440" y="0"/>
                  </a:cubicBezTo>
                  <a:cubicBezTo>
                    <a:pt x="141941" y="0"/>
                    <a:pt x="182880" y="40939"/>
                    <a:pt x="182880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</p:grpSp>
      <p:sp>
        <p:nvSpPr>
          <p:cNvPr id="142" name="Freeform 141">
            <a:extLst>
              <a:ext uri="{FF2B5EF4-FFF2-40B4-BE49-F238E27FC236}">
                <a16:creationId xmlns:a16="http://schemas.microsoft.com/office/drawing/2014/main" id="{177C7795-8915-584C-AAE7-C28F1BF971E4}"/>
              </a:ext>
            </a:extLst>
          </p:cNvPr>
          <p:cNvSpPr/>
          <p:nvPr/>
        </p:nvSpPr>
        <p:spPr>
          <a:xfrm>
            <a:off x="10296336" y="1942346"/>
            <a:ext cx="381000" cy="361950"/>
          </a:xfrm>
          <a:custGeom>
            <a:avLst/>
            <a:gdLst>
              <a:gd name="connsiteX0" fmla="*/ 342900 w 381000"/>
              <a:gd name="connsiteY0" fmla="*/ 76200 h 361950"/>
              <a:gd name="connsiteX1" fmla="*/ 266700 w 381000"/>
              <a:gd name="connsiteY1" fmla="*/ 76200 h 361950"/>
              <a:gd name="connsiteX2" fmla="*/ 266700 w 381000"/>
              <a:gd name="connsiteY2" fmla="*/ 38100 h 361950"/>
              <a:gd name="connsiteX3" fmla="*/ 228600 w 381000"/>
              <a:gd name="connsiteY3" fmla="*/ 0 h 361950"/>
              <a:gd name="connsiteX4" fmla="*/ 152400 w 381000"/>
              <a:gd name="connsiteY4" fmla="*/ 0 h 361950"/>
              <a:gd name="connsiteX5" fmla="*/ 114300 w 381000"/>
              <a:gd name="connsiteY5" fmla="*/ 38100 h 361950"/>
              <a:gd name="connsiteX6" fmla="*/ 114300 w 381000"/>
              <a:gd name="connsiteY6" fmla="*/ 76200 h 361950"/>
              <a:gd name="connsiteX7" fmla="*/ 38100 w 381000"/>
              <a:gd name="connsiteY7" fmla="*/ 76200 h 361950"/>
              <a:gd name="connsiteX8" fmla="*/ 190 w 381000"/>
              <a:gd name="connsiteY8" fmla="*/ 114300 h 361950"/>
              <a:gd name="connsiteX9" fmla="*/ 0 w 381000"/>
              <a:gd name="connsiteY9" fmla="*/ 323850 h 361950"/>
              <a:gd name="connsiteX10" fmla="*/ 38100 w 381000"/>
              <a:gd name="connsiteY10" fmla="*/ 361950 h 361950"/>
              <a:gd name="connsiteX11" fmla="*/ 342900 w 381000"/>
              <a:gd name="connsiteY11" fmla="*/ 361950 h 361950"/>
              <a:gd name="connsiteX12" fmla="*/ 381000 w 381000"/>
              <a:gd name="connsiteY12" fmla="*/ 323850 h 361950"/>
              <a:gd name="connsiteX13" fmla="*/ 381000 w 381000"/>
              <a:gd name="connsiteY13" fmla="*/ 114300 h 361950"/>
              <a:gd name="connsiteX14" fmla="*/ 342900 w 381000"/>
              <a:gd name="connsiteY14" fmla="*/ 76200 h 361950"/>
              <a:gd name="connsiteX15" fmla="*/ 228600 w 381000"/>
              <a:gd name="connsiteY15" fmla="*/ 76200 h 361950"/>
              <a:gd name="connsiteX16" fmla="*/ 152400 w 381000"/>
              <a:gd name="connsiteY16" fmla="*/ 76200 h 361950"/>
              <a:gd name="connsiteX17" fmla="*/ 152400 w 381000"/>
              <a:gd name="connsiteY17" fmla="*/ 38100 h 361950"/>
              <a:gd name="connsiteX18" fmla="*/ 228600 w 381000"/>
              <a:gd name="connsiteY18" fmla="*/ 38100 h 361950"/>
              <a:gd name="connsiteX19" fmla="*/ 228600 w 381000"/>
              <a:gd name="connsiteY19" fmla="*/ 7620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1000" h="361950">
                <a:moveTo>
                  <a:pt x="342900" y="76200"/>
                </a:moveTo>
                <a:lnTo>
                  <a:pt x="266700" y="76200"/>
                </a:lnTo>
                <a:lnTo>
                  <a:pt x="266700" y="38100"/>
                </a:lnTo>
                <a:cubicBezTo>
                  <a:pt x="266700" y="17050"/>
                  <a:pt x="249650" y="0"/>
                  <a:pt x="228600" y="0"/>
                </a:cubicBezTo>
                <a:lnTo>
                  <a:pt x="152400" y="0"/>
                </a:lnTo>
                <a:cubicBezTo>
                  <a:pt x="131350" y="0"/>
                  <a:pt x="114300" y="17050"/>
                  <a:pt x="114300" y="38100"/>
                </a:cubicBezTo>
                <a:lnTo>
                  <a:pt x="114300" y="76200"/>
                </a:lnTo>
                <a:lnTo>
                  <a:pt x="38100" y="76200"/>
                </a:lnTo>
                <a:cubicBezTo>
                  <a:pt x="17050" y="76200"/>
                  <a:pt x="190" y="93250"/>
                  <a:pt x="190" y="114300"/>
                </a:cubicBezTo>
                <a:lnTo>
                  <a:pt x="0" y="323850"/>
                </a:lnTo>
                <a:cubicBezTo>
                  <a:pt x="0" y="344900"/>
                  <a:pt x="17050" y="361950"/>
                  <a:pt x="38100" y="361950"/>
                </a:cubicBezTo>
                <a:lnTo>
                  <a:pt x="342900" y="361950"/>
                </a:lnTo>
                <a:cubicBezTo>
                  <a:pt x="363950" y="361950"/>
                  <a:pt x="381000" y="344900"/>
                  <a:pt x="381000" y="323850"/>
                </a:cubicBezTo>
                <a:lnTo>
                  <a:pt x="381000" y="114300"/>
                </a:lnTo>
                <a:cubicBezTo>
                  <a:pt x="381000" y="93250"/>
                  <a:pt x="363950" y="76200"/>
                  <a:pt x="342900" y="76200"/>
                </a:cubicBezTo>
                <a:close/>
                <a:moveTo>
                  <a:pt x="228600" y="76200"/>
                </a:moveTo>
                <a:lnTo>
                  <a:pt x="152400" y="76200"/>
                </a:lnTo>
                <a:lnTo>
                  <a:pt x="152400" y="38100"/>
                </a:lnTo>
                <a:lnTo>
                  <a:pt x="228600" y="38100"/>
                </a:lnTo>
                <a:lnTo>
                  <a:pt x="228600" y="76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8555ED8F-C95B-904F-BE8F-46684FD7E49D}"/>
              </a:ext>
            </a:extLst>
          </p:cNvPr>
          <p:cNvSpPr/>
          <p:nvPr/>
        </p:nvSpPr>
        <p:spPr>
          <a:xfrm>
            <a:off x="8705629" y="4166684"/>
            <a:ext cx="381000" cy="381000"/>
          </a:xfrm>
          <a:custGeom>
            <a:avLst/>
            <a:gdLst>
              <a:gd name="connsiteX0" fmla="*/ 114300 w 381000"/>
              <a:gd name="connsiteY0" fmla="*/ 304800 h 381000"/>
              <a:gd name="connsiteX1" fmla="*/ 76391 w 381000"/>
              <a:gd name="connsiteY1" fmla="*/ 342900 h 381000"/>
              <a:gd name="connsiteX2" fmla="*/ 114300 w 381000"/>
              <a:gd name="connsiteY2" fmla="*/ 381000 h 381000"/>
              <a:gd name="connsiteX3" fmla="*/ 152400 w 381000"/>
              <a:gd name="connsiteY3" fmla="*/ 342900 h 381000"/>
              <a:gd name="connsiteX4" fmla="*/ 114300 w 381000"/>
              <a:gd name="connsiteY4" fmla="*/ 304800 h 381000"/>
              <a:gd name="connsiteX5" fmla="*/ 0 w 381000"/>
              <a:gd name="connsiteY5" fmla="*/ 0 h 381000"/>
              <a:gd name="connsiteX6" fmla="*/ 0 w 381000"/>
              <a:gd name="connsiteY6" fmla="*/ 38100 h 381000"/>
              <a:gd name="connsiteX7" fmla="*/ 38100 w 381000"/>
              <a:gd name="connsiteY7" fmla="*/ 38100 h 381000"/>
              <a:gd name="connsiteX8" fmla="*/ 106585 w 381000"/>
              <a:gd name="connsiteY8" fmla="*/ 182594 h 381000"/>
              <a:gd name="connsiteX9" fmla="*/ 80867 w 381000"/>
              <a:gd name="connsiteY9" fmla="*/ 229267 h 381000"/>
              <a:gd name="connsiteX10" fmla="*/ 76200 w 381000"/>
              <a:gd name="connsiteY10" fmla="*/ 247650 h 381000"/>
              <a:gd name="connsiteX11" fmla="*/ 114300 w 381000"/>
              <a:gd name="connsiteY11" fmla="*/ 285750 h 381000"/>
              <a:gd name="connsiteX12" fmla="*/ 342900 w 381000"/>
              <a:gd name="connsiteY12" fmla="*/ 285750 h 381000"/>
              <a:gd name="connsiteX13" fmla="*/ 342900 w 381000"/>
              <a:gd name="connsiteY13" fmla="*/ 247650 h 381000"/>
              <a:gd name="connsiteX14" fmla="*/ 122396 w 381000"/>
              <a:gd name="connsiteY14" fmla="*/ 247650 h 381000"/>
              <a:gd name="connsiteX15" fmla="*/ 117634 w 381000"/>
              <a:gd name="connsiteY15" fmla="*/ 242888 h 381000"/>
              <a:gd name="connsiteX16" fmla="*/ 118205 w 381000"/>
              <a:gd name="connsiteY16" fmla="*/ 240602 h 381000"/>
              <a:gd name="connsiteX17" fmla="*/ 135255 w 381000"/>
              <a:gd name="connsiteY17" fmla="*/ 209550 h 381000"/>
              <a:gd name="connsiteX18" fmla="*/ 277178 w 381000"/>
              <a:gd name="connsiteY18" fmla="*/ 209550 h 381000"/>
              <a:gd name="connsiteX19" fmla="*/ 310515 w 381000"/>
              <a:gd name="connsiteY19" fmla="*/ 189929 h 381000"/>
              <a:gd name="connsiteX20" fmla="*/ 378619 w 381000"/>
              <a:gd name="connsiteY20" fmla="*/ 66294 h 381000"/>
              <a:gd name="connsiteX21" fmla="*/ 381000 w 381000"/>
              <a:gd name="connsiteY21" fmla="*/ 57150 h 381000"/>
              <a:gd name="connsiteX22" fmla="*/ 361950 w 381000"/>
              <a:gd name="connsiteY22" fmla="*/ 38100 h 381000"/>
              <a:gd name="connsiteX23" fmla="*/ 80296 w 381000"/>
              <a:gd name="connsiteY23" fmla="*/ 38100 h 381000"/>
              <a:gd name="connsiteX24" fmla="*/ 62198 w 381000"/>
              <a:gd name="connsiteY24" fmla="*/ 0 h 381000"/>
              <a:gd name="connsiteX25" fmla="*/ 0 w 381000"/>
              <a:gd name="connsiteY25" fmla="*/ 0 h 381000"/>
              <a:gd name="connsiteX26" fmla="*/ 304800 w 381000"/>
              <a:gd name="connsiteY26" fmla="*/ 304800 h 381000"/>
              <a:gd name="connsiteX27" fmla="*/ 266891 w 381000"/>
              <a:gd name="connsiteY27" fmla="*/ 342900 h 381000"/>
              <a:gd name="connsiteX28" fmla="*/ 304800 w 381000"/>
              <a:gd name="connsiteY28" fmla="*/ 381000 h 381000"/>
              <a:gd name="connsiteX29" fmla="*/ 342900 w 381000"/>
              <a:gd name="connsiteY29" fmla="*/ 342900 h 381000"/>
              <a:gd name="connsiteX30" fmla="*/ 304800 w 381000"/>
              <a:gd name="connsiteY30" fmla="*/ 3048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1000" h="381000">
                <a:moveTo>
                  <a:pt x="114300" y="304800"/>
                </a:moveTo>
                <a:cubicBezTo>
                  <a:pt x="93250" y="304800"/>
                  <a:pt x="76391" y="321850"/>
                  <a:pt x="76391" y="342900"/>
                </a:cubicBezTo>
                <a:cubicBezTo>
                  <a:pt x="76391" y="363950"/>
                  <a:pt x="93250" y="381000"/>
                  <a:pt x="114300" y="381000"/>
                </a:cubicBezTo>
                <a:cubicBezTo>
                  <a:pt x="135350" y="381000"/>
                  <a:pt x="152400" y="363950"/>
                  <a:pt x="152400" y="342900"/>
                </a:cubicBezTo>
                <a:cubicBezTo>
                  <a:pt x="152400" y="321850"/>
                  <a:pt x="135350" y="304800"/>
                  <a:pt x="114300" y="304800"/>
                </a:cubicBezTo>
                <a:close/>
                <a:moveTo>
                  <a:pt x="0" y="0"/>
                </a:moveTo>
                <a:lnTo>
                  <a:pt x="0" y="38100"/>
                </a:lnTo>
                <a:lnTo>
                  <a:pt x="38100" y="38100"/>
                </a:lnTo>
                <a:lnTo>
                  <a:pt x="106585" y="182594"/>
                </a:lnTo>
                <a:lnTo>
                  <a:pt x="80867" y="229267"/>
                </a:lnTo>
                <a:cubicBezTo>
                  <a:pt x="77915" y="234791"/>
                  <a:pt x="76200" y="240983"/>
                  <a:pt x="76200" y="247650"/>
                </a:cubicBezTo>
                <a:cubicBezTo>
                  <a:pt x="76200" y="268700"/>
                  <a:pt x="93250" y="285750"/>
                  <a:pt x="114300" y="285750"/>
                </a:cubicBezTo>
                <a:lnTo>
                  <a:pt x="342900" y="285750"/>
                </a:lnTo>
                <a:lnTo>
                  <a:pt x="342900" y="247650"/>
                </a:lnTo>
                <a:lnTo>
                  <a:pt x="122396" y="247650"/>
                </a:lnTo>
                <a:cubicBezTo>
                  <a:pt x="119729" y="247650"/>
                  <a:pt x="117634" y="245555"/>
                  <a:pt x="117634" y="242888"/>
                </a:cubicBezTo>
                <a:cubicBezTo>
                  <a:pt x="117634" y="242030"/>
                  <a:pt x="117824" y="241268"/>
                  <a:pt x="118205" y="240602"/>
                </a:cubicBezTo>
                <a:lnTo>
                  <a:pt x="135255" y="209550"/>
                </a:lnTo>
                <a:lnTo>
                  <a:pt x="277178" y="209550"/>
                </a:lnTo>
                <a:cubicBezTo>
                  <a:pt x="291465" y="209550"/>
                  <a:pt x="303943" y="201644"/>
                  <a:pt x="310515" y="189929"/>
                </a:cubicBezTo>
                <a:lnTo>
                  <a:pt x="378619" y="66294"/>
                </a:lnTo>
                <a:cubicBezTo>
                  <a:pt x="380143" y="63627"/>
                  <a:pt x="381000" y="60484"/>
                  <a:pt x="381000" y="57150"/>
                </a:cubicBezTo>
                <a:cubicBezTo>
                  <a:pt x="381000" y="46577"/>
                  <a:pt x="372428" y="38100"/>
                  <a:pt x="361950" y="38100"/>
                </a:cubicBezTo>
                <a:lnTo>
                  <a:pt x="80296" y="38100"/>
                </a:lnTo>
                <a:lnTo>
                  <a:pt x="62198" y="0"/>
                </a:lnTo>
                <a:lnTo>
                  <a:pt x="0" y="0"/>
                </a:lnTo>
                <a:close/>
                <a:moveTo>
                  <a:pt x="304800" y="304800"/>
                </a:moveTo>
                <a:cubicBezTo>
                  <a:pt x="283750" y="304800"/>
                  <a:pt x="266891" y="321850"/>
                  <a:pt x="266891" y="342900"/>
                </a:cubicBezTo>
                <a:cubicBezTo>
                  <a:pt x="266891" y="363950"/>
                  <a:pt x="283750" y="381000"/>
                  <a:pt x="304800" y="381000"/>
                </a:cubicBezTo>
                <a:cubicBezTo>
                  <a:pt x="325850" y="381000"/>
                  <a:pt x="342900" y="363950"/>
                  <a:pt x="342900" y="342900"/>
                </a:cubicBezTo>
                <a:cubicBezTo>
                  <a:pt x="342900" y="321850"/>
                  <a:pt x="325850" y="304800"/>
                  <a:pt x="304800" y="3048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671C45B7-7ACE-7E49-B42F-CB8F418D6FC0}"/>
              </a:ext>
            </a:extLst>
          </p:cNvPr>
          <p:cNvSpPr/>
          <p:nvPr/>
        </p:nvSpPr>
        <p:spPr>
          <a:xfrm>
            <a:off x="6364827" y="4157159"/>
            <a:ext cx="342900" cy="400050"/>
          </a:xfrm>
          <a:custGeom>
            <a:avLst/>
            <a:gdLst>
              <a:gd name="connsiteX0" fmla="*/ 304800 w 342900"/>
              <a:gd name="connsiteY0" fmla="*/ 95250 h 400050"/>
              <a:gd name="connsiteX1" fmla="*/ 266700 w 342900"/>
              <a:gd name="connsiteY1" fmla="*/ 95250 h 400050"/>
              <a:gd name="connsiteX2" fmla="*/ 171450 w 342900"/>
              <a:gd name="connsiteY2" fmla="*/ 0 h 400050"/>
              <a:gd name="connsiteX3" fmla="*/ 76200 w 342900"/>
              <a:gd name="connsiteY3" fmla="*/ 95250 h 400050"/>
              <a:gd name="connsiteX4" fmla="*/ 38100 w 342900"/>
              <a:gd name="connsiteY4" fmla="*/ 95250 h 400050"/>
              <a:gd name="connsiteX5" fmla="*/ 190 w 342900"/>
              <a:gd name="connsiteY5" fmla="*/ 133350 h 400050"/>
              <a:gd name="connsiteX6" fmla="*/ 0 w 342900"/>
              <a:gd name="connsiteY6" fmla="*/ 361950 h 400050"/>
              <a:gd name="connsiteX7" fmla="*/ 38100 w 342900"/>
              <a:gd name="connsiteY7" fmla="*/ 400050 h 400050"/>
              <a:gd name="connsiteX8" fmla="*/ 304800 w 342900"/>
              <a:gd name="connsiteY8" fmla="*/ 400050 h 400050"/>
              <a:gd name="connsiteX9" fmla="*/ 342900 w 342900"/>
              <a:gd name="connsiteY9" fmla="*/ 361950 h 400050"/>
              <a:gd name="connsiteX10" fmla="*/ 342900 w 342900"/>
              <a:gd name="connsiteY10" fmla="*/ 133350 h 400050"/>
              <a:gd name="connsiteX11" fmla="*/ 304800 w 342900"/>
              <a:gd name="connsiteY11" fmla="*/ 95250 h 400050"/>
              <a:gd name="connsiteX12" fmla="*/ 171450 w 342900"/>
              <a:gd name="connsiteY12" fmla="*/ 38100 h 400050"/>
              <a:gd name="connsiteX13" fmla="*/ 228600 w 342900"/>
              <a:gd name="connsiteY13" fmla="*/ 95250 h 400050"/>
              <a:gd name="connsiteX14" fmla="*/ 114300 w 342900"/>
              <a:gd name="connsiteY14" fmla="*/ 95250 h 400050"/>
              <a:gd name="connsiteX15" fmla="*/ 171450 w 342900"/>
              <a:gd name="connsiteY15" fmla="*/ 38100 h 400050"/>
              <a:gd name="connsiteX16" fmla="*/ 171450 w 342900"/>
              <a:gd name="connsiteY16" fmla="*/ 228600 h 400050"/>
              <a:gd name="connsiteX17" fmla="*/ 76200 w 342900"/>
              <a:gd name="connsiteY17" fmla="*/ 133350 h 400050"/>
              <a:gd name="connsiteX18" fmla="*/ 114300 w 342900"/>
              <a:gd name="connsiteY18" fmla="*/ 133350 h 400050"/>
              <a:gd name="connsiteX19" fmla="*/ 171450 w 342900"/>
              <a:gd name="connsiteY19" fmla="*/ 190500 h 400050"/>
              <a:gd name="connsiteX20" fmla="*/ 228600 w 342900"/>
              <a:gd name="connsiteY20" fmla="*/ 133350 h 400050"/>
              <a:gd name="connsiteX21" fmla="*/ 266700 w 342900"/>
              <a:gd name="connsiteY21" fmla="*/ 133350 h 400050"/>
              <a:gd name="connsiteX22" fmla="*/ 171450 w 342900"/>
              <a:gd name="connsiteY22" fmla="*/ 2286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2900" h="400050">
                <a:moveTo>
                  <a:pt x="304800" y="95250"/>
                </a:moveTo>
                <a:lnTo>
                  <a:pt x="266700" y="95250"/>
                </a:lnTo>
                <a:cubicBezTo>
                  <a:pt x="266700" y="42672"/>
                  <a:pt x="224028" y="0"/>
                  <a:pt x="171450" y="0"/>
                </a:cubicBezTo>
                <a:cubicBezTo>
                  <a:pt x="118872" y="0"/>
                  <a:pt x="76200" y="42672"/>
                  <a:pt x="76200" y="95250"/>
                </a:cubicBezTo>
                <a:lnTo>
                  <a:pt x="38100" y="95250"/>
                </a:lnTo>
                <a:cubicBezTo>
                  <a:pt x="17050" y="95250"/>
                  <a:pt x="190" y="112300"/>
                  <a:pt x="190" y="133350"/>
                </a:cubicBezTo>
                <a:lnTo>
                  <a:pt x="0" y="361950"/>
                </a:lnTo>
                <a:cubicBezTo>
                  <a:pt x="0" y="383000"/>
                  <a:pt x="17050" y="400050"/>
                  <a:pt x="38100" y="400050"/>
                </a:cubicBezTo>
                <a:lnTo>
                  <a:pt x="304800" y="400050"/>
                </a:lnTo>
                <a:cubicBezTo>
                  <a:pt x="325850" y="400050"/>
                  <a:pt x="342900" y="383000"/>
                  <a:pt x="342900" y="361950"/>
                </a:cubicBezTo>
                <a:lnTo>
                  <a:pt x="342900" y="133350"/>
                </a:lnTo>
                <a:cubicBezTo>
                  <a:pt x="342900" y="112300"/>
                  <a:pt x="325850" y="95250"/>
                  <a:pt x="304800" y="95250"/>
                </a:cubicBezTo>
                <a:close/>
                <a:moveTo>
                  <a:pt x="171450" y="38100"/>
                </a:moveTo>
                <a:cubicBezTo>
                  <a:pt x="202978" y="38100"/>
                  <a:pt x="228600" y="63722"/>
                  <a:pt x="228600" y="95250"/>
                </a:cubicBezTo>
                <a:lnTo>
                  <a:pt x="114300" y="95250"/>
                </a:lnTo>
                <a:cubicBezTo>
                  <a:pt x="114300" y="63722"/>
                  <a:pt x="139922" y="38100"/>
                  <a:pt x="171450" y="38100"/>
                </a:cubicBezTo>
                <a:close/>
                <a:moveTo>
                  <a:pt x="171450" y="228600"/>
                </a:moveTo>
                <a:cubicBezTo>
                  <a:pt x="118872" y="228600"/>
                  <a:pt x="76200" y="185928"/>
                  <a:pt x="76200" y="133350"/>
                </a:cubicBezTo>
                <a:lnTo>
                  <a:pt x="114300" y="133350"/>
                </a:lnTo>
                <a:cubicBezTo>
                  <a:pt x="114300" y="164878"/>
                  <a:pt x="139922" y="190500"/>
                  <a:pt x="171450" y="190500"/>
                </a:cubicBezTo>
                <a:cubicBezTo>
                  <a:pt x="202978" y="190500"/>
                  <a:pt x="228600" y="164878"/>
                  <a:pt x="228600" y="133350"/>
                </a:cubicBezTo>
                <a:lnTo>
                  <a:pt x="266700" y="133350"/>
                </a:lnTo>
                <a:cubicBezTo>
                  <a:pt x="266700" y="185928"/>
                  <a:pt x="224028" y="228600"/>
                  <a:pt x="171450" y="2286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927A01A3-AFA0-B546-956A-13DAF4E2B196}"/>
              </a:ext>
            </a:extLst>
          </p:cNvPr>
          <p:cNvSpPr/>
          <p:nvPr/>
        </p:nvSpPr>
        <p:spPr>
          <a:xfrm>
            <a:off x="3063810" y="4204784"/>
            <a:ext cx="342900" cy="304800"/>
          </a:xfrm>
          <a:custGeom>
            <a:avLst/>
            <a:gdLst>
              <a:gd name="connsiteX0" fmla="*/ 323850 w 342900"/>
              <a:gd name="connsiteY0" fmla="*/ 0 h 304800"/>
              <a:gd name="connsiteX1" fmla="*/ 19050 w 342900"/>
              <a:gd name="connsiteY1" fmla="*/ 0 h 304800"/>
              <a:gd name="connsiteX2" fmla="*/ 19050 w 342900"/>
              <a:gd name="connsiteY2" fmla="*/ 38100 h 304800"/>
              <a:gd name="connsiteX3" fmla="*/ 323850 w 342900"/>
              <a:gd name="connsiteY3" fmla="*/ 38100 h 304800"/>
              <a:gd name="connsiteX4" fmla="*/ 323850 w 342900"/>
              <a:gd name="connsiteY4" fmla="*/ 0 h 304800"/>
              <a:gd name="connsiteX5" fmla="*/ 342900 w 342900"/>
              <a:gd name="connsiteY5" fmla="*/ 190500 h 304800"/>
              <a:gd name="connsiteX6" fmla="*/ 342900 w 342900"/>
              <a:gd name="connsiteY6" fmla="*/ 152400 h 304800"/>
              <a:gd name="connsiteX7" fmla="*/ 323850 w 342900"/>
              <a:gd name="connsiteY7" fmla="*/ 57150 h 304800"/>
              <a:gd name="connsiteX8" fmla="*/ 19050 w 342900"/>
              <a:gd name="connsiteY8" fmla="*/ 57150 h 304800"/>
              <a:gd name="connsiteX9" fmla="*/ 0 w 342900"/>
              <a:gd name="connsiteY9" fmla="*/ 152400 h 304800"/>
              <a:gd name="connsiteX10" fmla="*/ 0 w 342900"/>
              <a:gd name="connsiteY10" fmla="*/ 190500 h 304800"/>
              <a:gd name="connsiteX11" fmla="*/ 19050 w 342900"/>
              <a:gd name="connsiteY11" fmla="*/ 190500 h 304800"/>
              <a:gd name="connsiteX12" fmla="*/ 19050 w 342900"/>
              <a:gd name="connsiteY12" fmla="*/ 304800 h 304800"/>
              <a:gd name="connsiteX13" fmla="*/ 209550 w 342900"/>
              <a:gd name="connsiteY13" fmla="*/ 304800 h 304800"/>
              <a:gd name="connsiteX14" fmla="*/ 209550 w 342900"/>
              <a:gd name="connsiteY14" fmla="*/ 190500 h 304800"/>
              <a:gd name="connsiteX15" fmla="*/ 285750 w 342900"/>
              <a:gd name="connsiteY15" fmla="*/ 190500 h 304800"/>
              <a:gd name="connsiteX16" fmla="*/ 285750 w 342900"/>
              <a:gd name="connsiteY16" fmla="*/ 304800 h 304800"/>
              <a:gd name="connsiteX17" fmla="*/ 323850 w 342900"/>
              <a:gd name="connsiteY17" fmla="*/ 304800 h 304800"/>
              <a:gd name="connsiteX18" fmla="*/ 323850 w 342900"/>
              <a:gd name="connsiteY18" fmla="*/ 190500 h 304800"/>
              <a:gd name="connsiteX19" fmla="*/ 342900 w 342900"/>
              <a:gd name="connsiteY19" fmla="*/ 190500 h 304800"/>
              <a:gd name="connsiteX20" fmla="*/ 171450 w 342900"/>
              <a:gd name="connsiteY20" fmla="*/ 266700 h 304800"/>
              <a:gd name="connsiteX21" fmla="*/ 57150 w 342900"/>
              <a:gd name="connsiteY21" fmla="*/ 266700 h 304800"/>
              <a:gd name="connsiteX22" fmla="*/ 57150 w 342900"/>
              <a:gd name="connsiteY22" fmla="*/ 190500 h 304800"/>
              <a:gd name="connsiteX23" fmla="*/ 171450 w 342900"/>
              <a:gd name="connsiteY23" fmla="*/ 190500 h 304800"/>
              <a:gd name="connsiteX24" fmla="*/ 171450 w 342900"/>
              <a:gd name="connsiteY24" fmla="*/ 2667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304800">
                <a:moveTo>
                  <a:pt x="323850" y="0"/>
                </a:moveTo>
                <a:lnTo>
                  <a:pt x="19050" y="0"/>
                </a:lnTo>
                <a:lnTo>
                  <a:pt x="19050" y="38100"/>
                </a:lnTo>
                <a:lnTo>
                  <a:pt x="323850" y="38100"/>
                </a:lnTo>
                <a:lnTo>
                  <a:pt x="323850" y="0"/>
                </a:lnTo>
                <a:close/>
                <a:moveTo>
                  <a:pt x="342900" y="190500"/>
                </a:moveTo>
                <a:lnTo>
                  <a:pt x="342900" y="152400"/>
                </a:lnTo>
                <a:lnTo>
                  <a:pt x="323850" y="57150"/>
                </a:lnTo>
                <a:lnTo>
                  <a:pt x="19050" y="57150"/>
                </a:lnTo>
                <a:lnTo>
                  <a:pt x="0" y="152400"/>
                </a:lnTo>
                <a:lnTo>
                  <a:pt x="0" y="190500"/>
                </a:lnTo>
                <a:lnTo>
                  <a:pt x="19050" y="190500"/>
                </a:lnTo>
                <a:lnTo>
                  <a:pt x="19050" y="304800"/>
                </a:lnTo>
                <a:lnTo>
                  <a:pt x="209550" y="304800"/>
                </a:lnTo>
                <a:lnTo>
                  <a:pt x="209550" y="190500"/>
                </a:lnTo>
                <a:lnTo>
                  <a:pt x="285750" y="190500"/>
                </a:lnTo>
                <a:lnTo>
                  <a:pt x="285750" y="304800"/>
                </a:lnTo>
                <a:lnTo>
                  <a:pt x="323850" y="304800"/>
                </a:lnTo>
                <a:lnTo>
                  <a:pt x="323850" y="190500"/>
                </a:lnTo>
                <a:lnTo>
                  <a:pt x="342900" y="190500"/>
                </a:lnTo>
                <a:close/>
                <a:moveTo>
                  <a:pt x="171450" y="266700"/>
                </a:moveTo>
                <a:lnTo>
                  <a:pt x="57150" y="266700"/>
                </a:lnTo>
                <a:lnTo>
                  <a:pt x="57150" y="190500"/>
                </a:lnTo>
                <a:lnTo>
                  <a:pt x="171450" y="190500"/>
                </a:lnTo>
                <a:lnTo>
                  <a:pt x="17145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82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4F3D1CFF-786D-0441-8A9C-0145C891B19F}"/>
              </a:ext>
            </a:extLst>
          </p:cNvPr>
          <p:cNvSpPr/>
          <p:nvPr/>
        </p:nvSpPr>
        <p:spPr>
          <a:xfrm>
            <a:off x="10483312" y="4185734"/>
            <a:ext cx="194024" cy="342900"/>
          </a:xfrm>
          <a:custGeom>
            <a:avLst/>
            <a:gdLst>
              <a:gd name="connsiteX0" fmla="*/ 104489 w 194024"/>
              <a:gd name="connsiteY0" fmla="*/ 150495 h 342900"/>
              <a:gd name="connsiteX1" fmla="*/ 47339 w 194024"/>
              <a:gd name="connsiteY1" fmla="*/ 109633 h 342900"/>
              <a:gd name="connsiteX2" fmla="*/ 98774 w 194024"/>
              <a:gd name="connsiteY2" fmla="*/ 74295 h 342900"/>
              <a:gd name="connsiteX3" fmla="*/ 146399 w 194024"/>
              <a:gd name="connsiteY3" fmla="*/ 114300 h 342900"/>
              <a:gd name="connsiteX4" fmla="*/ 188500 w 194024"/>
              <a:gd name="connsiteY4" fmla="*/ 114300 h 342900"/>
              <a:gd name="connsiteX5" fmla="*/ 127349 w 194024"/>
              <a:gd name="connsiteY5" fmla="*/ 41720 h 342900"/>
              <a:gd name="connsiteX6" fmla="*/ 127349 w 194024"/>
              <a:gd name="connsiteY6" fmla="*/ 0 h 342900"/>
              <a:gd name="connsiteX7" fmla="*/ 70199 w 194024"/>
              <a:gd name="connsiteY7" fmla="*/ 0 h 342900"/>
              <a:gd name="connsiteX8" fmla="*/ 70199 w 194024"/>
              <a:gd name="connsiteY8" fmla="*/ 41148 h 342900"/>
              <a:gd name="connsiteX9" fmla="*/ 3524 w 194024"/>
              <a:gd name="connsiteY9" fmla="*/ 109919 h 342900"/>
              <a:gd name="connsiteX10" fmla="*/ 93059 w 194024"/>
              <a:gd name="connsiteY10" fmla="*/ 188595 h 342900"/>
              <a:gd name="connsiteX11" fmla="*/ 150209 w 194024"/>
              <a:gd name="connsiteY11" fmla="*/ 234601 h 342900"/>
              <a:gd name="connsiteX12" fmla="*/ 98774 w 194024"/>
              <a:gd name="connsiteY12" fmla="*/ 268605 h 342900"/>
              <a:gd name="connsiteX13" fmla="*/ 42005 w 194024"/>
              <a:gd name="connsiteY13" fmla="*/ 228600 h 342900"/>
              <a:gd name="connsiteX14" fmla="*/ 0 w 194024"/>
              <a:gd name="connsiteY14" fmla="*/ 228600 h 342900"/>
              <a:gd name="connsiteX15" fmla="*/ 70199 w 194024"/>
              <a:gd name="connsiteY15" fmla="*/ 301562 h 342900"/>
              <a:gd name="connsiteX16" fmla="*/ 70199 w 194024"/>
              <a:gd name="connsiteY16" fmla="*/ 342900 h 342900"/>
              <a:gd name="connsiteX17" fmla="*/ 127349 w 194024"/>
              <a:gd name="connsiteY17" fmla="*/ 342900 h 342900"/>
              <a:gd name="connsiteX18" fmla="*/ 127349 w 194024"/>
              <a:gd name="connsiteY18" fmla="*/ 301943 h 342900"/>
              <a:gd name="connsiteX19" fmla="*/ 194024 w 194024"/>
              <a:gd name="connsiteY19" fmla="*/ 234220 h 342900"/>
              <a:gd name="connsiteX20" fmla="*/ 104489 w 194024"/>
              <a:gd name="connsiteY20" fmla="*/ 150495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024" h="342900">
                <a:moveTo>
                  <a:pt x="104489" y="150495"/>
                </a:moveTo>
                <a:cubicBezTo>
                  <a:pt x="61246" y="139256"/>
                  <a:pt x="47339" y="127730"/>
                  <a:pt x="47339" y="109633"/>
                </a:cubicBezTo>
                <a:cubicBezTo>
                  <a:pt x="47339" y="88868"/>
                  <a:pt x="66485" y="74295"/>
                  <a:pt x="98774" y="74295"/>
                </a:cubicBezTo>
                <a:cubicBezTo>
                  <a:pt x="132683" y="74295"/>
                  <a:pt x="145256" y="90488"/>
                  <a:pt x="146399" y="114300"/>
                </a:cubicBezTo>
                <a:lnTo>
                  <a:pt x="188500" y="114300"/>
                </a:lnTo>
                <a:cubicBezTo>
                  <a:pt x="187262" y="81439"/>
                  <a:pt x="167164" y="51530"/>
                  <a:pt x="127349" y="41720"/>
                </a:cubicBezTo>
                <a:lnTo>
                  <a:pt x="127349" y="0"/>
                </a:lnTo>
                <a:lnTo>
                  <a:pt x="70199" y="0"/>
                </a:lnTo>
                <a:lnTo>
                  <a:pt x="70199" y="41148"/>
                </a:lnTo>
                <a:cubicBezTo>
                  <a:pt x="33242" y="49244"/>
                  <a:pt x="3524" y="73057"/>
                  <a:pt x="3524" y="109919"/>
                </a:cubicBezTo>
                <a:cubicBezTo>
                  <a:pt x="3524" y="153924"/>
                  <a:pt x="40005" y="175831"/>
                  <a:pt x="93059" y="188595"/>
                </a:cubicBezTo>
                <a:cubicBezTo>
                  <a:pt x="140780" y="200025"/>
                  <a:pt x="150209" y="216694"/>
                  <a:pt x="150209" y="234601"/>
                </a:cubicBezTo>
                <a:cubicBezTo>
                  <a:pt x="150209" y="247650"/>
                  <a:pt x="140970" y="268605"/>
                  <a:pt x="98774" y="268605"/>
                </a:cubicBezTo>
                <a:cubicBezTo>
                  <a:pt x="59531" y="268605"/>
                  <a:pt x="44006" y="250984"/>
                  <a:pt x="42005" y="228600"/>
                </a:cubicBezTo>
                <a:lnTo>
                  <a:pt x="0" y="228600"/>
                </a:lnTo>
                <a:cubicBezTo>
                  <a:pt x="2381" y="270320"/>
                  <a:pt x="33528" y="293656"/>
                  <a:pt x="70199" y="301562"/>
                </a:cubicBezTo>
                <a:lnTo>
                  <a:pt x="70199" y="342900"/>
                </a:lnTo>
                <a:lnTo>
                  <a:pt x="127349" y="342900"/>
                </a:lnTo>
                <a:lnTo>
                  <a:pt x="127349" y="301943"/>
                </a:lnTo>
                <a:cubicBezTo>
                  <a:pt x="164402" y="294799"/>
                  <a:pt x="194024" y="273368"/>
                  <a:pt x="194024" y="234220"/>
                </a:cubicBezTo>
                <a:cubicBezTo>
                  <a:pt x="194024" y="180308"/>
                  <a:pt x="147733" y="161830"/>
                  <a:pt x="104489" y="1504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431679A3-8002-2544-869F-AEBE97E9755A}"/>
              </a:ext>
            </a:extLst>
          </p:cNvPr>
          <p:cNvSpPr/>
          <p:nvPr/>
        </p:nvSpPr>
        <p:spPr>
          <a:xfrm>
            <a:off x="2193897" y="4204784"/>
            <a:ext cx="381000" cy="304800"/>
          </a:xfrm>
          <a:custGeom>
            <a:avLst/>
            <a:gdLst>
              <a:gd name="connsiteX0" fmla="*/ 171450 w 381000"/>
              <a:gd name="connsiteY0" fmla="*/ 247650 h 304800"/>
              <a:gd name="connsiteX1" fmla="*/ 209550 w 381000"/>
              <a:gd name="connsiteY1" fmla="*/ 247650 h 304800"/>
              <a:gd name="connsiteX2" fmla="*/ 209550 w 381000"/>
              <a:gd name="connsiteY2" fmla="*/ 228600 h 304800"/>
              <a:gd name="connsiteX3" fmla="*/ 228600 w 381000"/>
              <a:gd name="connsiteY3" fmla="*/ 228600 h 304800"/>
              <a:gd name="connsiteX4" fmla="*/ 247650 w 381000"/>
              <a:gd name="connsiteY4" fmla="*/ 209550 h 304800"/>
              <a:gd name="connsiteX5" fmla="*/ 247650 w 381000"/>
              <a:gd name="connsiteY5" fmla="*/ 152400 h 304800"/>
              <a:gd name="connsiteX6" fmla="*/ 228600 w 381000"/>
              <a:gd name="connsiteY6" fmla="*/ 133350 h 304800"/>
              <a:gd name="connsiteX7" fmla="*/ 171450 w 381000"/>
              <a:gd name="connsiteY7" fmla="*/ 133350 h 304800"/>
              <a:gd name="connsiteX8" fmla="*/ 171450 w 381000"/>
              <a:gd name="connsiteY8" fmla="*/ 114300 h 304800"/>
              <a:gd name="connsiteX9" fmla="*/ 247650 w 381000"/>
              <a:gd name="connsiteY9" fmla="*/ 114300 h 304800"/>
              <a:gd name="connsiteX10" fmla="*/ 247650 w 381000"/>
              <a:gd name="connsiteY10" fmla="*/ 76200 h 304800"/>
              <a:gd name="connsiteX11" fmla="*/ 209550 w 381000"/>
              <a:gd name="connsiteY11" fmla="*/ 76200 h 304800"/>
              <a:gd name="connsiteX12" fmla="*/ 209550 w 381000"/>
              <a:gd name="connsiteY12" fmla="*/ 57150 h 304800"/>
              <a:gd name="connsiteX13" fmla="*/ 171450 w 381000"/>
              <a:gd name="connsiteY13" fmla="*/ 57150 h 304800"/>
              <a:gd name="connsiteX14" fmla="*/ 171450 w 381000"/>
              <a:gd name="connsiteY14" fmla="*/ 76200 h 304800"/>
              <a:gd name="connsiteX15" fmla="*/ 152400 w 381000"/>
              <a:gd name="connsiteY15" fmla="*/ 76200 h 304800"/>
              <a:gd name="connsiteX16" fmla="*/ 133350 w 381000"/>
              <a:gd name="connsiteY16" fmla="*/ 95250 h 304800"/>
              <a:gd name="connsiteX17" fmla="*/ 133350 w 381000"/>
              <a:gd name="connsiteY17" fmla="*/ 152400 h 304800"/>
              <a:gd name="connsiteX18" fmla="*/ 152400 w 381000"/>
              <a:gd name="connsiteY18" fmla="*/ 171450 h 304800"/>
              <a:gd name="connsiteX19" fmla="*/ 209550 w 381000"/>
              <a:gd name="connsiteY19" fmla="*/ 171450 h 304800"/>
              <a:gd name="connsiteX20" fmla="*/ 209550 w 381000"/>
              <a:gd name="connsiteY20" fmla="*/ 190500 h 304800"/>
              <a:gd name="connsiteX21" fmla="*/ 133350 w 381000"/>
              <a:gd name="connsiteY21" fmla="*/ 190500 h 304800"/>
              <a:gd name="connsiteX22" fmla="*/ 133350 w 381000"/>
              <a:gd name="connsiteY22" fmla="*/ 228600 h 304800"/>
              <a:gd name="connsiteX23" fmla="*/ 171450 w 381000"/>
              <a:gd name="connsiteY23" fmla="*/ 228600 h 304800"/>
              <a:gd name="connsiteX24" fmla="*/ 171450 w 381000"/>
              <a:gd name="connsiteY24" fmla="*/ 247650 h 304800"/>
              <a:gd name="connsiteX25" fmla="*/ 342900 w 381000"/>
              <a:gd name="connsiteY25" fmla="*/ 0 h 304800"/>
              <a:gd name="connsiteX26" fmla="*/ 38100 w 381000"/>
              <a:gd name="connsiteY26" fmla="*/ 0 h 304800"/>
              <a:gd name="connsiteX27" fmla="*/ 190 w 381000"/>
              <a:gd name="connsiteY27" fmla="*/ 38100 h 304800"/>
              <a:gd name="connsiteX28" fmla="*/ 0 w 381000"/>
              <a:gd name="connsiteY28" fmla="*/ 266700 h 304800"/>
              <a:gd name="connsiteX29" fmla="*/ 38100 w 381000"/>
              <a:gd name="connsiteY29" fmla="*/ 304800 h 304800"/>
              <a:gd name="connsiteX30" fmla="*/ 342900 w 381000"/>
              <a:gd name="connsiteY30" fmla="*/ 304800 h 304800"/>
              <a:gd name="connsiteX31" fmla="*/ 381000 w 381000"/>
              <a:gd name="connsiteY31" fmla="*/ 266700 h 304800"/>
              <a:gd name="connsiteX32" fmla="*/ 381000 w 381000"/>
              <a:gd name="connsiteY32" fmla="*/ 38100 h 304800"/>
              <a:gd name="connsiteX33" fmla="*/ 342900 w 381000"/>
              <a:gd name="connsiteY33" fmla="*/ 0 h 304800"/>
              <a:gd name="connsiteX34" fmla="*/ 342900 w 381000"/>
              <a:gd name="connsiteY34" fmla="*/ 266700 h 304800"/>
              <a:gd name="connsiteX35" fmla="*/ 38100 w 381000"/>
              <a:gd name="connsiteY35" fmla="*/ 266700 h 304800"/>
              <a:gd name="connsiteX36" fmla="*/ 38100 w 381000"/>
              <a:gd name="connsiteY36" fmla="*/ 38100 h 304800"/>
              <a:gd name="connsiteX37" fmla="*/ 342900 w 381000"/>
              <a:gd name="connsiteY37" fmla="*/ 38100 h 304800"/>
              <a:gd name="connsiteX38" fmla="*/ 342900 w 381000"/>
              <a:gd name="connsiteY38" fmla="*/ 2667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1000" h="304800">
                <a:moveTo>
                  <a:pt x="171450" y="247650"/>
                </a:moveTo>
                <a:lnTo>
                  <a:pt x="209550" y="247650"/>
                </a:lnTo>
                <a:lnTo>
                  <a:pt x="209550" y="228600"/>
                </a:lnTo>
                <a:lnTo>
                  <a:pt x="228600" y="228600"/>
                </a:lnTo>
                <a:cubicBezTo>
                  <a:pt x="239078" y="228600"/>
                  <a:pt x="247650" y="220028"/>
                  <a:pt x="247650" y="209550"/>
                </a:cubicBezTo>
                <a:lnTo>
                  <a:pt x="247650" y="152400"/>
                </a:lnTo>
                <a:cubicBezTo>
                  <a:pt x="247650" y="141923"/>
                  <a:pt x="239078" y="133350"/>
                  <a:pt x="228600" y="133350"/>
                </a:cubicBezTo>
                <a:lnTo>
                  <a:pt x="171450" y="133350"/>
                </a:lnTo>
                <a:lnTo>
                  <a:pt x="171450" y="114300"/>
                </a:lnTo>
                <a:lnTo>
                  <a:pt x="247650" y="114300"/>
                </a:lnTo>
                <a:lnTo>
                  <a:pt x="247650" y="76200"/>
                </a:lnTo>
                <a:lnTo>
                  <a:pt x="209550" y="76200"/>
                </a:lnTo>
                <a:lnTo>
                  <a:pt x="209550" y="57150"/>
                </a:lnTo>
                <a:lnTo>
                  <a:pt x="171450" y="57150"/>
                </a:lnTo>
                <a:lnTo>
                  <a:pt x="171450" y="76200"/>
                </a:lnTo>
                <a:lnTo>
                  <a:pt x="152400" y="76200"/>
                </a:lnTo>
                <a:cubicBezTo>
                  <a:pt x="141923" y="76200"/>
                  <a:pt x="133350" y="84773"/>
                  <a:pt x="133350" y="95250"/>
                </a:cubicBezTo>
                <a:lnTo>
                  <a:pt x="133350" y="152400"/>
                </a:lnTo>
                <a:cubicBezTo>
                  <a:pt x="133350" y="162878"/>
                  <a:pt x="141923" y="171450"/>
                  <a:pt x="152400" y="171450"/>
                </a:cubicBezTo>
                <a:lnTo>
                  <a:pt x="209550" y="171450"/>
                </a:lnTo>
                <a:lnTo>
                  <a:pt x="209550" y="190500"/>
                </a:lnTo>
                <a:lnTo>
                  <a:pt x="133350" y="19050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47650"/>
                </a:lnTo>
                <a:close/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190" y="17050"/>
                  <a:pt x="19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342900" y="266700"/>
                </a:moveTo>
                <a:lnTo>
                  <a:pt x="38100" y="266700"/>
                </a:lnTo>
                <a:lnTo>
                  <a:pt x="38100" y="38100"/>
                </a:lnTo>
                <a:lnTo>
                  <a:pt x="342900" y="38100"/>
                </a:lnTo>
                <a:lnTo>
                  <a:pt x="34290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084E9A52-CECC-4E4A-BAEC-6DEE21E5696E}"/>
              </a:ext>
            </a:extLst>
          </p:cNvPr>
          <p:cNvSpPr/>
          <p:nvPr/>
        </p:nvSpPr>
        <p:spPr>
          <a:xfrm>
            <a:off x="3698040" y="1932821"/>
            <a:ext cx="381000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285750 w 381000"/>
              <a:gd name="connsiteY5" fmla="*/ 258794 h 381000"/>
              <a:gd name="connsiteX6" fmla="*/ 258794 w 381000"/>
              <a:gd name="connsiteY6" fmla="*/ 285750 h 381000"/>
              <a:gd name="connsiteX7" fmla="*/ 190500 w 381000"/>
              <a:gd name="connsiteY7" fmla="*/ 217456 h 381000"/>
              <a:gd name="connsiteX8" fmla="*/ 122206 w 381000"/>
              <a:gd name="connsiteY8" fmla="*/ 285750 h 381000"/>
              <a:gd name="connsiteX9" fmla="*/ 95250 w 381000"/>
              <a:gd name="connsiteY9" fmla="*/ 258794 h 381000"/>
              <a:gd name="connsiteX10" fmla="*/ 163544 w 381000"/>
              <a:gd name="connsiteY10" fmla="*/ 190500 h 381000"/>
              <a:gd name="connsiteX11" fmla="*/ 95250 w 381000"/>
              <a:gd name="connsiteY11" fmla="*/ 122206 h 381000"/>
              <a:gd name="connsiteX12" fmla="*/ 122206 w 381000"/>
              <a:gd name="connsiteY12" fmla="*/ 95250 h 381000"/>
              <a:gd name="connsiteX13" fmla="*/ 190500 w 381000"/>
              <a:gd name="connsiteY13" fmla="*/ 163544 h 381000"/>
              <a:gd name="connsiteX14" fmla="*/ 258794 w 381000"/>
              <a:gd name="connsiteY14" fmla="*/ 95250 h 381000"/>
              <a:gd name="connsiteX15" fmla="*/ 285750 w 381000"/>
              <a:gd name="connsiteY15" fmla="*/ 122206 h 381000"/>
              <a:gd name="connsiteX16" fmla="*/ 217456 w 381000"/>
              <a:gd name="connsiteY16" fmla="*/ 190500 h 381000"/>
              <a:gd name="connsiteX17" fmla="*/ 285750 w 381000"/>
              <a:gd name="connsiteY17" fmla="*/ 25879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249" y="0"/>
                  <a:pt x="0" y="85249"/>
                  <a:pt x="0" y="190500"/>
                </a:cubicBezTo>
                <a:cubicBezTo>
                  <a:pt x="0" y="295751"/>
                  <a:pt x="85249" y="381000"/>
                  <a:pt x="190500" y="381000"/>
                </a:cubicBezTo>
                <a:cubicBezTo>
                  <a:pt x="295751" y="381000"/>
                  <a:pt x="381000" y="295751"/>
                  <a:pt x="381000" y="190500"/>
                </a:cubicBezTo>
                <a:cubicBezTo>
                  <a:pt x="381000" y="85249"/>
                  <a:pt x="295751" y="0"/>
                  <a:pt x="190500" y="0"/>
                </a:cubicBezTo>
                <a:close/>
                <a:moveTo>
                  <a:pt x="285750" y="258794"/>
                </a:moveTo>
                <a:lnTo>
                  <a:pt x="258794" y="285750"/>
                </a:lnTo>
                <a:lnTo>
                  <a:pt x="190500" y="217456"/>
                </a:lnTo>
                <a:lnTo>
                  <a:pt x="122206" y="285750"/>
                </a:lnTo>
                <a:lnTo>
                  <a:pt x="95250" y="258794"/>
                </a:lnTo>
                <a:lnTo>
                  <a:pt x="163544" y="190500"/>
                </a:lnTo>
                <a:lnTo>
                  <a:pt x="95250" y="122206"/>
                </a:lnTo>
                <a:lnTo>
                  <a:pt x="122206" y="95250"/>
                </a:lnTo>
                <a:lnTo>
                  <a:pt x="190500" y="163544"/>
                </a:lnTo>
                <a:lnTo>
                  <a:pt x="258794" y="95250"/>
                </a:lnTo>
                <a:lnTo>
                  <a:pt x="285750" y="122206"/>
                </a:lnTo>
                <a:lnTo>
                  <a:pt x="217456" y="190500"/>
                </a:lnTo>
                <a:lnTo>
                  <a:pt x="285750" y="2587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A4A962F9-053D-E149-80AC-8D8DD79CE05A}"/>
              </a:ext>
            </a:extLst>
          </p:cNvPr>
          <p:cNvSpPr/>
          <p:nvPr/>
        </p:nvSpPr>
        <p:spPr>
          <a:xfrm>
            <a:off x="1428996" y="2985175"/>
            <a:ext cx="323376" cy="304800"/>
          </a:xfrm>
          <a:custGeom>
            <a:avLst/>
            <a:gdLst>
              <a:gd name="connsiteX0" fmla="*/ 190500 w 381000"/>
              <a:gd name="connsiteY0" fmla="*/ 71914 h 304800"/>
              <a:gd name="connsiteX1" fmla="*/ 312230 w 381000"/>
              <a:gd name="connsiteY1" fmla="*/ 266700 h 304800"/>
              <a:gd name="connsiteX2" fmla="*/ 68771 w 381000"/>
              <a:gd name="connsiteY2" fmla="*/ 266700 h 304800"/>
              <a:gd name="connsiteX3" fmla="*/ 190500 w 381000"/>
              <a:gd name="connsiteY3" fmla="*/ 71914 h 304800"/>
              <a:gd name="connsiteX4" fmla="*/ 190500 w 381000"/>
              <a:gd name="connsiteY4" fmla="*/ 0 h 304800"/>
              <a:gd name="connsiteX5" fmla="*/ 0 w 381000"/>
              <a:gd name="connsiteY5" fmla="*/ 304800 h 304800"/>
              <a:gd name="connsiteX6" fmla="*/ 381000 w 381000"/>
              <a:gd name="connsiteY6" fmla="*/ 304800 h 304800"/>
              <a:gd name="connsiteX7" fmla="*/ 190500 w 381000"/>
              <a:gd name="connsiteY7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" h="304800">
                <a:moveTo>
                  <a:pt x="190500" y="71914"/>
                </a:moveTo>
                <a:lnTo>
                  <a:pt x="312230" y="266700"/>
                </a:lnTo>
                <a:lnTo>
                  <a:pt x="68771" y="266700"/>
                </a:lnTo>
                <a:lnTo>
                  <a:pt x="190500" y="71914"/>
                </a:lnTo>
                <a:moveTo>
                  <a:pt x="190500" y="0"/>
                </a:moveTo>
                <a:lnTo>
                  <a:pt x="0" y="304800"/>
                </a:lnTo>
                <a:lnTo>
                  <a:pt x="381000" y="304800"/>
                </a:lnTo>
                <a:lnTo>
                  <a:pt x="1905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47CC2E7C-A919-EF42-BB99-C36827BE6202}"/>
              </a:ext>
            </a:extLst>
          </p:cNvPr>
          <p:cNvSpPr/>
          <p:nvPr/>
        </p:nvSpPr>
        <p:spPr>
          <a:xfrm>
            <a:off x="2251441" y="2947075"/>
            <a:ext cx="323376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38100 w 381000"/>
              <a:gd name="connsiteY5" fmla="*/ 190500 h 381000"/>
              <a:gd name="connsiteX6" fmla="*/ 190500 w 381000"/>
              <a:gd name="connsiteY6" fmla="*/ 38100 h 381000"/>
              <a:gd name="connsiteX7" fmla="*/ 283845 w 381000"/>
              <a:gd name="connsiteY7" fmla="*/ 70199 h 381000"/>
              <a:gd name="connsiteX8" fmla="*/ 70199 w 381000"/>
              <a:gd name="connsiteY8" fmla="*/ 283845 h 381000"/>
              <a:gd name="connsiteX9" fmla="*/ 38100 w 381000"/>
              <a:gd name="connsiteY9" fmla="*/ 190500 h 381000"/>
              <a:gd name="connsiteX10" fmla="*/ 190500 w 381000"/>
              <a:gd name="connsiteY10" fmla="*/ 342900 h 381000"/>
              <a:gd name="connsiteX11" fmla="*/ 97155 w 381000"/>
              <a:gd name="connsiteY11" fmla="*/ 310801 h 381000"/>
              <a:gd name="connsiteX12" fmla="*/ 310801 w 381000"/>
              <a:gd name="connsiteY12" fmla="*/ 97155 h 381000"/>
              <a:gd name="connsiteX13" fmla="*/ 342900 w 381000"/>
              <a:gd name="connsiteY13" fmla="*/ 190500 h 381000"/>
              <a:gd name="connsiteX14" fmla="*/ 190500 w 381000"/>
              <a:gd name="connsiteY14" fmla="*/ 3429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249" y="0"/>
                  <a:pt x="0" y="85249"/>
                  <a:pt x="0" y="190500"/>
                </a:cubicBezTo>
                <a:cubicBezTo>
                  <a:pt x="0" y="295751"/>
                  <a:pt x="85249" y="381000"/>
                  <a:pt x="190500" y="381000"/>
                </a:cubicBezTo>
                <a:cubicBezTo>
                  <a:pt x="295751" y="381000"/>
                  <a:pt x="381000" y="295751"/>
                  <a:pt x="381000" y="190500"/>
                </a:cubicBezTo>
                <a:cubicBezTo>
                  <a:pt x="381000" y="85249"/>
                  <a:pt x="295751" y="0"/>
                  <a:pt x="190500" y="0"/>
                </a:cubicBezTo>
                <a:close/>
                <a:moveTo>
                  <a:pt x="38100" y="190500"/>
                </a:moveTo>
                <a:cubicBezTo>
                  <a:pt x="38100" y="106299"/>
                  <a:pt x="106299" y="38100"/>
                  <a:pt x="190500" y="38100"/>
                </a:cubicBezTo>
                <a:cubicBezTo>
                  <a:pt x="225743" y="38100"/>
                  <a:pt x="258032" y="50197"/>
                  <a:pt x="283845" y="70199"/>
                </a:cubicBezTo>
                <a:lnTo>
                  <a:pt x="70199" y="283845"/>
                </a:lnTo>
                <a:cubicBezTo>
                  <a:pt x="50197" y="258032"/>
                  <a:pt x="38100" y="225743"/>
                  <a:pt x="38100" y="190500"/>
                </a:cubicBezTo>
                <a:close/>
                <a:moveTo>
                  <a:pt x="190500" y="342900"/>
                </a:moveTo>
                <a:cubicBezTo>
                  <a:pt x="155258" y="342900"/>
                  <a:pt x="122968" y="330803"/>
                  <a:pt x="97155" y="310801"/>
                </a:cubicBezTo>
                <a:lnTo>
                  <a:pt x="310801" y="97155"/>
                </a:lnTo>
                <a:cubicBezTo>
                  <a:pt x="330803" y="122968"/>
                  <a:pt x="342900" y="155258"/>
                  <a:pt x="342900" y="190500"/>
                </a:cubicBezTo>
                <a:cubicBezTo>
                  <a:pt x="342900" y="274701"/>
                  <a:pt x="274701" y="342900"/>
                  <a:pt x="190500" y="3429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2A5659BF-B09B-6340-B5B1-159B84A5121E}"/>
              </a:ext>
            </a:extLst>
          </p:cNvPr>
          <p:cNvSpPr/>
          <p:nvPr/>
        </p:nvSpPr>
        <p:spPr>
          <a:xfrm>
            <a:off x="3863993" y="2947075"/>
            <a:ext cx="355713" cy="381000"/>
          </a:xfrm>
          <a:custGeom>
            <a:avLst/>
            <a:gdLst>
              <a:gd name="connsiteX0" fmla="*/ 381000 w 419100"/>
              <a:gd name="connsiteY0" fmla="*/ 0 h 381000"/>
              <a:gd name="connsiteX1" fmla="*/ 38100 w 419100"/>
              <a:gd name="connsiteY1" fmla="*/ 0 h 381000"/>
              <a:gd name="connsiteX2" fmla="*/ 0 w 419100"/>
              <a:gd name="connsiteY2" fmla="*/ 38100 h 381000"/>
              <a:gd name="connsiteX3" fmla="*/ 0 w 419100"/>
              <a:gd name="connsiteY3" fmla="*/ 266700 h 381000"/>
              <a:gd name="connsiteX4" fmla="*/ 38100 w 419100"/>
              <a:gd name="connsiteY4" fmla="*/ 304800 h 381000"/>
              <a:gd name="connsiteX5" fmla="*/ 171450 w 419100"/>
              <a:gd name="connsiteY5" fmla="*/ 304800 h 381000"/>
              <a:gd name="connsiteX6" fmla="*/ 171450 w 419100"/>
              <a:gd name="connsiteY6" fmla="*/ 342900 h 381000"/>
              <a:gd name="connsiteX7" fmla="*/ 133350 w 419100"/>
              <a:gd name="connsiteY7" fmla="*/ 342900 h 381000"/>
              <a:gd name="connsiteX8" fmla="*/ 133350 w 419100"/>
              <a:gd name="connsiteY8" fmla="*/ 381000 h 381000"/>
              <a:gd name="connsiteX9" fmla="*/ 285750 w 419100"/>
              <a:gd name="connsiteY9" fmla="*/ 381000 h 381000"/>
              <a:gd name="connsiteX10" fmla="*/ 285750 w 419100"/>
              <a:gd name="connsiteY10" fmla="*/ 342900 h 381000"/>
              <a:gd name="connsiteX11" fmla="*/ 247650 w 419100"/>
              <a:gd name="connsiteY11" fmla="*/ 342900 h 381000"/>
              <a:gd name="connsiteX12" fmla="*/ 247650 w 419100"/>
              <a:gd name="connsiteY12" fmla="*/ 304800 h 381000"/>
              <a:gd name="connsiteX13" fmla="*/ 381000 w 419100"/>
              <a:gd name="connsiteY13" fmla="*/ 304800 h 381000"/>
              <a:gd name="connsiteX14" fmla="*/ 419100 w 419100"/>
              <a:gd name="connsiteY14" fmla="*/ 266700 h 381000"/>
              <a:gd name="connsiteX15" fmla="*/ 419100 w 419100"/>
              <a:gd name="connsiteY15" fmla="*/ 38100 h 381000"/>
              <a:gd name="connsiteX16" fmla="*/ 381000 w 419100"/>
              <a:gd name="connsiteY16" fmla="*/ 0 h 381000"/>
              <a:gd name="connsiteX17" fmla="*/ 381000 w 419100"/>
              <a:gd name="connsiteY17" fmla="*/ 266700 h 381000"/>
              <a:gd name="connsiteX18" fmla="*/ 38100 w 419100"/>
              <a:gd name="connsiteY18" fmla="*/ 266700 h 381000"/>
              <a:gd name="connsiteX19" fmla="*/ 38100 w 419100"/>
              <a:gd name="connsiteY19" fmla="*/ 38100 h 381000"/>
              <a:gd name="connsiteX20" fmla="*/ 381000 w 419100"/>
              <a:gd name="connsiteY20" fmla="*/ 38100 h 381000"/>
              <a:gd name="connsiteX21" fmla="*/ 381000 w 419100"/>
              <a:gd name="connsiteY21" fmla="*/ 2667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81000">
                <a:moveTo>
                  <a:pt x="3810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171450" y="304800"/>
                </a:lnTo>
                <a:lnTo>
                  <a:pt x="171450" y="342900"/>
                </a:lnTo>
                <a:lnTo>
                  <a:pt x="133350" y="342900"/>
                </a:lnTo>
                <a:lnTo>
                  <a:pt x="133350" y="381000"/>
                </a:lnTo>
                <a:lnTo>
                  <a:pt x="285750" y="381000"/>
                </a:lnTo>
                <a:lnTo>
                  <a:pt x="285750" y="342900"/>
                </a:lnTo>
                <a:lnTo>
                  <a:pt x="247650" y="342900"/>
                </a:lnTo>
                <a:lnTo>
                  <a:pt x="247650" y="304800"/>
                </a:lnTo>
                <a:lnTo>
                  <a:pt x="381000" y="304800"/>
                </a:lnTo>
                <a:cubicBezTo>
                  <a:pt x="402050" y="304800"/>
                  <a:pt x="419100" y="287750"/>
                  <a:pt x="419100" y="266700"/>
                </a:cubicBezTo>
                <a:lnTo>
                  <a:pt x="419100" y="38100"/>
                </a:lnTo>
                <a:cubicBezTo>
                  <a:pt x="419100" y="17050"/>
                  <a:pt x="402050" y="0"/>
                  <a:pt x="381000" y="0"/>
                </a:cubicBezTo>
                <a:close/>
                <a:moveTo>
                  <a:pt x="381000" y="266700"/>
                </a:moveTo>
                <a:lnTo>
                  <a:pt x="38100" y="266700"/>
                </a:lnTo>
                <a:lnTo>
                  <a:pt x="38100" y="38100"/>
                </a:lnTo>
                <a:lnTo>
                  <a:pt x="381000" y="38100"/>
                </a:lnTo>
                <a:lnTo>
                  <a:pt x="38100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1D1042A6-E238-4B42-9E48-870A54C4DB43}"/>
              </a:ext>
            </a:extLst>
          </p:cNvPr>
          <p:cNvSpPr/>
          <p:nvPr/>
        </p:nvSpPr>
        <p:spPr>
          <a:xfrm>
            <a:off x="4707912" y="4204784"/>
            <a:ext cx="388051" cy="304800"/>
          </a:xfrm>
          <a:custGeom>
            <a:avLst/>
            <a:gdLst>
              <a:gd name="connsiteX0" fmla="*/ 381000 w 457200"/>
              <a:gd name="connsiteY0" fmla="*/ 266700 h 304800"/>
              <a:gd name="connsiteX1" fmla="*/ 418910 w 457200"/>
              <a:gd name="connsiteY1" fmla="*/ 228600 h 304800"/>
              <a:gd name="connsiteX2" fmla="*/ 419100 w 457200"/>
              <a:gd name="connsiteY2" fmla="*/ 38100 h 304800"/>
              <a:gd name="connsiteX3" fmla="*/ 381000 w 457200"/>
              <a:gd name="connsiteY3" fmla="*/ 0 h 304800"/>
              <a:gd name="connsiteX4" fmla="*/ 76200 w 457200"/>
              <a:gd name="connsiteY4" fmla="*/ 0 h 304800"/>
              <a:gd name="connsiteX5" fmla="*/ 38100 w 457200"/>
              <a:gd name="connsiteY5" fmla="*/ 38100 h 304800"/>
              <a:gd name="connsiteX6" fmla="*/ 38100 w 457200"/>
              <a:gd name="connsiteY6" fmla="*/ 228600 h 304800"/>
              <a:gd name="connsiteX7" fmla="*/ 76200 w 457200"/>
              <a:gd name="connsiteY7" fmla="*/ 266700 h 304800"/>
              <a:gd name="connsiteX8" fmla="*/ 0 w 457200"/>
              <a:gd name="connsiteY8" fmla="*/ 266700 h 304800"/>
              <a:gd name="connsiteX9" fmla="*/ 0 w 457200"/>
              <a:gd name="connsiteY9" fmla="*/ 304800 h 304800"/>
              <a:gd name="connsiteX10" fmla="*/ 457200 w 457200"/>
              <a:gd name="connsiteY10" fmla="*/ 304800 h 304800"/>
              <a:gd name="connsiteX11" fmla="*/ 457200 w 457200"/>
              <a:gd name="connsiteY11" fmla="*/ 266700 h 304800"/>
              <a:gd name="connsiteX12" fmla="*/ 381000 w 457200"/>
              <a:gd name="connsiteY12" fmla="*/ 266700 h 304800"/>
              <a:gd name="connsiteX13" fmla="*/ 247650 w 457200"/>
              <a:gd name="connsiteY13" fmla="*/ 199454 h 304800"/>
              <a:gd name="connsiteX14" fmla="*/ 247650 w 457200"/>
              <a:gd name="connsiteY14" fmla="*/ 157734 h 304800"/>
              <a:gd name="connsiteX15" fmla="*/ 133350 w 457200"/>
              <a:gd name="connsiteY15" fmla="*/ 209550 h 304800"/>
              <a:gd name="connsiteX16" fmla="*/ 247650 w 457200"/>
              <a:gd name="connsiteY16" fmla="*/ 97727 h 304800"/>
              <a:gd name="connsiteX17" fmla="*/ 247650 w 457200"/>
              <a:gd name="connsiteY17" fmla="*/ 57150 h 304800"/>
              <a:gd name="connsiteX18" fmla="*/ 323850 w 457200"/>
              <a:gd name="connsiteY18" fmla="*/ 128206 h 304800"/>
              <a:gd name="connsiteX19" fmla="*/ 247650 w 457200"/>
              <a:gd name="connsiteY19" fmla="*/ 199454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7200" h="304800">
                <a:moveTo>
                  <a:pt x="381000" y="266700"/>
                </a:moveTo>
                <a:cubicBezTo>
                  <a:pt x="401955" y="266700"/>
                  <a:pt x="418910" y="249555"/>
                  <a:pt x="418910" y="228600"/>
                </a:cubicBezTo>
                <a:lnTo>
                  <a:pt x="419100" y="38100"/>
                </a:lnTo>
                <a:cubicBezTo>
                  <a:pt x="419100" y="16954"/>
                  <a:pt x="401955" y="0"/>
                  <a:pt x="381000" y="0"/>
                </a:cubicBezTo>
                <a:lnTo>
                  <a:pt x="76200" y="0"/>
                </a:lnTo>
                <a:cubicBezTo>
                  <a:pt x="55055" y="0"/>
                  <a:pt x="38100" y="16954"/>
                  <a:pt x="38100" y="38100"/>
                </a:cubicBezTo>
                <a:lnTo>
                  <a:pt x="38100" y="228600"/>
                </a:lnTo>
                <a:cubicBezTo>
                  <a:pt x="38100" y="249555"/>
                  <a:pt x="55055" y="266700"/>
                  <a:pt x="76200" y="266700"/>
                </a:cubicBezTo>
                <a:lnTo>
                  <a:pt x="0" y="266700"/>
                </a:lnTo>
                <a:lnTo>
                  <a:pt x="0" y="304800"/>
                </a:lnTo>
                <a:lnTo>
                  <a:pt x="457200" y="304800"/>
                </a:lnTo>
                <a:lnTo>
                  <a:pt x="457200" y="266700"/>
                </a:lnTo>
                <a:lnTo>
                  <a:pt x="381000" y="266700"/>
                </a:lnTo>
                <a:close/>
                <a:moveTo>
                  <a:pt x="247650" y="199454"/>
                </a:moveTo>
                <a:lnTo>
                  <a:pt x="247650" y="157734"/>
                </a:lnTo>
                <a:cubicBezTo>
                  <a:pt x="194691" y="157734"/>
                  <a:pt x="159830" y="173927"/>
                  <a:pt x="133350" y="209550"/>
                </a:cubicBezTo>
                <a:cubicBezTo>
                  <a:pt x="144018" y="158687"/>
                  <a:pt x="173546" y="108014"/>
                  <a:pt x="247650" y="97727"/>
                </a:cubicBezTo>
                <a:lnTo>
                  <a:pt x="247650" y="57150"/>
                </a:lnTo>
                <a:lnTo>
                  <a:pt x="323850" y="128206"/>
                </a:lnTo>
                <a:lnTo>
                  <a:pt x="247650" y="1994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accent2"/>
              </a:gs>
              <a:gs pos="87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AAEC6C9E-7D0A-7648-9073-C94A38D7E444}"/>
              </a:ext>
            </a:extLst>
          </p:cNvPr>
          <p:cNvSpPr/>
          <p:nvPr/>
        </p:nvSpPr>
        <p:spPr>
          <a:xfrm>
            <a:off x="2140736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0 w 381000"/>
              <a:gd name="connsiteY2" fmla="*/ 38100 h 381000"/>
              <a:gd name="connsiteX3" fmla="*/ 0 w 381000"/>
              <a:gd name="connsiteY3" fmla="*/ 381000 h 381000"/>
              <a:gd name="connsiteX4" fmla="*/ 76200 w 381000"/>
              <a:gd name="connsiteY4" fmla="*/ 304800 h 381000"/>
              <a:gd name="connsiteX5" fmla="*/ 342900 w 381000"/>
              <a:gd name="connsiteY5" fmla="*/ 304800 h 381000"/>
              <a:gd name="connsiteX6" fmla="*/ 381000 w 381000"/>
              <a:gd name="connsiteY6" fmla="*/ 2667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381000"/>
                </a:lnTo>
                <a:lnTo>
                  <a:pt x="76200" y="304800"/>
                </a:ln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74C32CDD-10AF-6C42-8667-C7932109F338}"/>
              </a:ext>
            </a:extLst>
          </p:cNvPr>
          <p:cNvSpPr/>
          <p:nvPr/>
        </p:nvSpPr>
        <p:spPr>
          <a:xfrm>
            <a:off x="2919388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190 w 381000"/>
              <a:gd name="connsiteY2" fmla="*/ 38100 h 381000"/>
              <a:gd name="connsiteX3" fmla="*/ 0 w 381000"/>
              <a:gd name="connsiteY3" fmla="*/ 381000 h 381000"/>
              <a:gd name="connsiteX4" fmla="*/ 76200 w 381000"/>
              <a:gd name="connsiteY4" fmla="*/ 304800 h 381000"/>
              <a:gd name="connsiteX5" fmla="*/ 342900 w 381000"/>
              <a:gd name="connsiteY5" fmla="*/ 304800 h 381000"/>
              <a:gd name="connsiteX6" fmla="*/ 381000 w 381000"/>
              <a:gd name="connsiteY6" fmla="*/ 2667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  <a:gd name="connsiteX9" fmla="*/ 133350 w 381000"/>
              <a:gd name="connsiteY9" fmla="*/ 171450 h 381000"/>
              <a:gd name="connsiteX10" fmla="*/ 95250 w 381000"/>
              <a:gd name="connsiteY10" fmla="*/ 171450 h 381000"/>
              <a:gd name="connsiteX11" fmla="*/ 95250 w 381000"/>
              <a:gd name="connsiteY11" fmla="*/ 133350 h 381000"/>
              <a:gd name="connsiteX12" fmla="*/ 133350 w 381000"/>
              <a:gd name="connsiteY12" fmla="*/ 133350 h 381000"/>
              <a:gd name="connsiteX13" fmla="*/ 133350 w 381000"/>
              <a:gd name="connsiteY13" fmla="*/ 171450 h 381000"/>
              <a:gd name="connsiteX14" fmla="*/ 209550 w 381000"/>
              <a:gd name="connsiteY14" fmla="*/ 171450 h 381000"/>
              <a:gd name="connsiteX15" fmla="*/ 171450 w 381000"/>
              <a:gd name="connsiteY15" fmla="*/ 171450 h 381000"/>
              <a:gd name="connsiteX16" fmla="*/ 171450 w 381000"/>
              <a:gd name="connsiteY16" fmla="*/ 133350 h 381000"/>
              <a:gd name="connsiteX17" fmla="*/ 209550 w 381000"/>
              <a:gd name="connsiteY17" fmla="*/ 133350 h 381000"/>
              <a:gd name="connsiteX18" fmla="*/ 209550 w 381000"/>
              <a:gd name="connsiteY18" fmla="*/ 171450 h 381000"/>
              <a:gd name="connsiteX19" fmla="*/ 285750 w 381000"/>
              <a:gd name="connsiteY19" fmla="*/ 171450 h 381000"/>
              <a:gd name="connsiteX20" fmla="*/ 247650 w 381000"/>
              <a:gd name="connsiteY20" fmla="*/ 171450 h 381000"/>
              <a:gd name="connsiteX21" fmla="*/ 247650 w 381000"/>
              <a:gd name="connsiteY21" fmla="*/ 133350 h 381000"/>
              <a:gd name="connsiteX22" fmla="*/ 285750 w 381000"/>
              <a:gd name="connsiteY22" fmla="*/ 133350 h 381000"/>
              <a:gd name="connsiteX23" fmla="*/ 285750 w 381000"/>
              <a:gd name="connsiteY23" fmla="*/ 1714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190" y="17050"/>
                  <a:pt x="190" y="38100"/>
                </a:cubicBezTo>
                <a:lnTo>
                  <a:pt x="0" y="381000"/>
                </a:lnTo>
                <a:lnTo>
                  <a:pt x="76200" y="304800"/>
                </a:ln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133350" y="171450"/>
                </a:moveTo>
                <a:lnTo>
                  <a:pt x="95250" y="171450"/>
                </a:lnTo>
                <a:lnTo>
                  <a:pt x="95250" y="133350"/>
                </a:lnTo>
                <a:lnTo>
                  <a:pt x="133350" y="133350"/>
                </a:lnTo>
                <a:lnTo>
                  <a:pt x="133350" y="171450"/>
                </a:lnTo>
                <a:close/>
                <a:moveTo>
                  <a:pt x="209550" y="171450"/>
                </a:moveTo>
                <a:lnTo>
                  <a:pt x="171450" y="171450"/>
                </a:lnTo>
                <a:lnTo>
                  <a:pt x="171450" y="133350"/>
                </a:lnTo>
                <a:lnTo>
                  <a:pt x="209550" y="133350"/>
                </a:lnTo>
                <a:lnTo>
                  <a:pt x="209550" y="171450"/>
                </a:lnTo>
                <a:close/>
                <a:moveTo>
                  <a:pt x="285750" y="171450"/>
                </a:moveTo>
                <a:lnTo>
                  <a:pt x="247650" y="171450"/>
                </a:lnTo>
                <a:lnTo>
                  <a:pt x="247650" y="133350"/>
                </a:lnTo>
                <a:lnTo>
                  <a:pt x="285750" y="133350"/>
                </a:lnTo>
                <a:lnTo>
                  <a:pt x="285750" y="171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90197F9-704C-5B47-9CEC-490126AFEB30}"/>
              </a:ext>
            </a:extLst>
          </p:cNvPr>
          <p:cNvSpPr/>
          <p:nvPr/>
        </p:nvSpPr>
        <p:spPr>
          <a:xfrm>
            <a:off x="8739029" y="1932821"/>
            <a:ext cx="381000" cy="381000"/>
          </a:xfrm>
          <a:custGeom>
            <a:avLst/>
            <a:gdLst>
              <a:gd name="connsiteX0" fmla="*/ 361950 w 381000"/>
              <a:gd name="connsiteY0" fmla="*/ 76200 h 381000"/>
              <a:gd name="connsiteX1" fmla="*/ 323850 w 381000"/>
              <a:gd name="connsiteY1" fmla="*/ 76200 h 381000"/>
              <a:gd name="connsiteX2" fmla="*/ 323850 w 381000"/>
              <a:gd name="connsiteY2" fmla="*/ 247650 h 381000"/>
              <a:gd name="connsiteX3" fmla="*/ 76200 w 381000"/>
              <a:gd name="connsiteY3" fmla="*/ 247650 h 381000"/>
              <a:gd name="connsiteX4" fmla="*/ 76200 w 381000"/>
              <a:gd name="connsiteY4" fmla="*/ 285750 h 381000"/>
              <a:gd name="connsiteX5" fmla="*/ 95250 w 381000"/>
              <a:gd name="connsiteY5" fmla="*/ 304800 h 381000"/>
              <a:gd name="connsiteX6" fmla="*/ 304800 w 381000"/>
              <a:gd name="connsiteY6" fmla="*/ 304800 h 381000"/>
              <a:gd name="connsiteX7" fmla="*/ 381000 w 381000"/>
              <a:gd name="connsiteY7" fmla="*/ 381000 h 381000"/>
              <a:gd name="connsiteX8" fmla="*/ 381000 w 381000"/>
              <a:gd name="connsiteY8" fmla="*/ 95250 h 381000"/>
              <a:gd name="connsiteX9" fmla="*/ 361950 w 381000"/>
              <a:gd name="connsiteY9" fmla="*/ 76200 h 381000"/>
              <a:gd name="connsiteX10" fmla="*/ 285750 w 381000"/>
              <a:gd name="connsiteY10" fmla="*/ 190500 h 381000"/>
              <a:gd name="connsiteX11" fmla="*/ 285750 w 381000"/>
              <a:gd name="connsiteY11" fmla="*/ 19050 h 381000"/>
              <a:gd name="connsiteX12" fmla="*/ 266700 w 381000"/>
              <a:gd name="connsiteY12" fmla="*/ 0 h 381000"/>
              <a:gd name="connsiteX13" fmla="*/ 19050 w 381000"/>
              <a:gd name="connsiteY13" fmla="*/ 0 h 381000"/>
              <a:gd name="connsiteX14" fmla="*/ 0 w 381000"/>
              <a:gd name="connsiteY14" fmla="*/ 19050 h 381000"/>
              <a:gd name="connsiteX15" fmla="*/ 0 w 381000"/>
              <a:gd name="connsiteY15" fmla="*/ 285750 h 381000"/>
              <a:gd name="connsiteX16" fmla="*/ 76200 w 381000"/>
              <a:gd name="connsiteY16" fmla="*/ 209550 h 381000"/>
              <a:gd name="connsiteX17" fmla="*/ 266700 w 381000"/>
              <a:gd name="connsiteY17" fmla="*/ 209550 h 381000"/>
              <a:gd name="connsiteX18" fmla="*/ 285750 w 381000"/>
              <a:gd name="connsiteY18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381000">
                <a:moveTo>
                  <a:pt x="361950" y="76200"/>
                </a:moveTo>
                <a:lnTo>
                  <a:pt x="323850" y="76200"/>
                </a:lnTo>
                <a:lnTo>
                  <a:pt x="323850" y="247650"/>
                </a:lnTo>
                <a:lnTo>
                  <a:pt x="76200" y="247650"/>
                </a:lnTo>
                <a:lnTo>
                  <a:pt x="76200" y="285750"/>
                </a:lnTo>
                <a:cubicBezTo>
                  <a:pt x="76200" y="296228"/>
                  <a:pt x="84773" y="304800"/>
                  <a:pt x="95250" y="304800"/>
                </a:cubicBezTo>
                <a:lnTo>
                  <a:pt x="304800" y="304800"/>
                </a:lnTo>
                <a:lnTo>
                  <a:pt x="381000" y="381000"/>
                </a:lnTo>
                <a:lnTo>
                  <a:pt x="381000" y="95250"/>
                </a:lnTo>
                <a:cubicBezTo>
                  <a:pt x="381000" y="84773"/>
                  <a:pt x="372428" y="76200"/>
                  <a:pt x="361950" y="76200"/>
                </a:cubicBezTo>
                <a:close/>
                <a:moveTo>
                  <a:pt x="285750" y="190500"/>
                </a:moveTo>
                <a:lnTo>
                  <a:pt x="285750" y="19050"/>
                </a:lnTo>
                <a:cubicBezTo>
                  <a:pt x="285750" y="8573"/>
                  <a:pt x="277178" y="0"/>
                  <a:pt x="266700" y="0"/>
                </a:cubicBezTo>
                <a:lnTo>
                  <a:pt x="19050" y="0"/>
                </a:lnTo>
                <a:cubicBezTo>
                  <a:pt x="8573" y="0"/>
                  <a:pt x="0" y="8573"/>
                  <a:pt x="0" y="19050"/>
                </a:cubicBezTo>
                <a:lnTo>
                  <a:pt x="0" y="285750"/>
                </a:lnTo>
                <a:lnTo>
                  <a:pt x="76200" y="209550"/>
                </a:lnTo>
                <a:lnTo>
                  <a:pt x="266700" y="209550"/>
                </a:lnTo>
                <a:cubicBezTo>
                  <a:pt x="277178" y="209550"/>
                  <a:pt x="285750" y="200978"/>
                  <a:pt x="285750" y="190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762F8E3C-38D2-274B-ADB8-25903E6ED017}"/>
              </a:ext>
            </a:extLst>
          </p:cNvPr>
          <p:cNvSpPr/>
          <p:nvPr/>
        </p:nvSpPr>
        <p:spPr>
          <a:xfrm>
            <a:off x="9517681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0 w 381000"/>
              <a:gd name="connsiteY2" fmla="*/ 38100 h 381000"/>
              <a:gd name="connsiteX3" fmla="*/ 0 w 381000"/>
              <a:gd name="connsiteY3" fmla="*/ 266700 h 381000"/>
              <a:gd name="connsiteX4" fmla="*/ 38100 w 381000"/>
              <a:gd name="connsiteY4" fmla="*/ 304800 h 381000"/>
              <a:gd name="connsiteX5" fmla="*/ 304800 w 381000"/>
              <a:gd name="connsiteY5" fmla="*/ 304800 h 381000"/>
              <a:gd name="connsiteX6" fmla="*/ 381000 w 381000"/>
              <a:gd name="connsiteY6" fmla="*/ 3810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  <a:gd name="connsiteX9" fmla="*/ 304800 w 381000"/>
              <a:gd name="connsiteY9" fmla="*/ 228600 h 381000"/>
              <a:gd name="connsiteX10" fmla="*/ 76200 w 381000"/>
              <a:gd name="connsiteY10" fmla="*/ 228600 h 381000"/>
              <a:gd name="connsiteX11" fmla="*/ 76200 w 381000"/>
              <a:gd name="connsiteY11" fmla="*/ 190500 h 381000"/>
              <a:gd name="connsiteX12" fmla="*/ 304800 w 381000"/>
              <a:gd name="connsiteY12" fmla="*/ 190500 h 381000"/>
              <a:gd name="connsiteX13" fmla="*/ 304800 w 381000"/>
              <a:gd name="connsiteY13" fmla="*/ 228600 h 381000"/>
              <a:gd name="connsiteX14" fmla="*/ 304800 w 381000"/>
              <a:gd name="connsiteY14" fmla="*/ 171450 h 381000"/>
              <a:gd name="connsiteX15" fmla="*/ 76200 w 381000"/>
              <a:gd name="connsiteY15" fmla="*/ 171450 h 381000"/>
              <a:gd name="connsiteX16" fmla="*/ 76200 w 381000"/>
              <a:gd name="connsiteY16" fmla="*/ 133350 h 381000"/>
              <a:gd name="connsiteX17" fmla="*/ 304800 w 381000"/>
              <a:gd name="connsiteY17" fmla="*/ 133350 h 381000"/>
              <a:gd name="connsiteX18" fmla="*/ 304800 w 381000"/>
              <a:gd name="connsiteY18" fmla="*/ 171450 h 381000"/>
              <a:gd name="connsiteX19" fmla="*/ 304800 w 381000"/>
              <a:gd name="connsiteY19" fmla="*/ 114300 h 381000"/>
              <a:gd name="connsiteX20" fmla="*/ 76200 w 381000"/>
              <a:gd name="connsiteY20" fmla="*/ 114300 h 381000"/>
              <a:gd name="connsiteX21" fmla="*/ 76200 w 381000"/>
              <a:gd name="connsiteY21" fmla="*/ 76200 h 381000"/>
              <a:gd name="connsiteX22" fmla="*/ 304800 w 381000"/>
              <a:gd name="connsiteY22" fmla="*/ 76200 h 381000"/>
              <a:gd name="connsiteX23" fmla="*/ 304800 w 381000"/>
              <a:gd name="connsiteY23" fmla="*/ 1143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304800" y="304800"/>
                </a:lnTo>
                <a:lnTo>
                  <a:pt x="381000" y="381000"/>
                </a:ln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304800" y="228600"/>
                </a:moveTo>
                <a:lnTo>
                  <a:pt x="76200" y="228600"/>
                </a:lnTo>
                <a:lnTo>
                  <a:pt x="76200" y="190500"/>
                </a:lnTo>
                <a:lnTo>
                  <a:pt x="304800" y="190500"/>
                </a:lnTo>
                <a:lnTo>
                  <a:pt x="304800" y="228600"/>
                </a:lnTo>
                <a:close/>
                <a:moveTo>
                  <a:pt x="304800" y="171450"/>
                </a:moveTo>
                <a:lnTo>
                  <a:pt x="76200" y="171450"/>
                </a:lnTo>
                <a:lnTo>
                  <a:pt x="76200" y="133350"/>
                </a:lnTo>
                <a:lnTo>
                  <a:pt x="304800" y="133350"/>
                </a:lnTo>
                <a:lnTo>
                  <a:pt x="304800" y="171450"/>
                </a:lnTo>
                <a:close/>
                <a:moveTo>
                  <a:pt x="304800" y="114300"/>
                </a:moveTo>
                <a:lnTo>
                  <a:pt x="76200" y="114300"/>
                </a:lnTo>
                <a:lnTo>
                  <a:pt x="76200" y="76200"/>
                </a:lnTo>
                <a:lnTo>
                  <a:pt x="304800" y="76200"/>
                </a:lnTo>
                <a:lnTo>
                  <a:pt x="30480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37BAA77F-0D90-B04B-AF5D-79DF5B7E98CC}"/>
              </a:ext>
            </a:extLst>
          </p:cNvPr>
          <p:cNvSpPr/>
          <p:nvPr/>
        </p:nvSpPr>
        <p:spPr>
          <a:xfrm>
            <a:off x="7911916" y="4166684"/>
            <a:ext cx="304800" cy="381000"/>
          </a:xfrm>
          <a:custGeom>
            <a:avLst/>
            <a:gdLst>
              <a:gd name="connsiteX0" fmla="*/ 38100 w 304800"/>
              <a:gd name="connsiteY0" fmla="*/ 0 h 381000"/>
              <a:gd name="connsiteX1" fmla="*/ 191 w 304800"/>
              <a:gd name="connsiteY1" fmla="*/ 38100 h 381000"/>
              <a:gd name="connsiteX2" fmla="*/ 0 w 304800"/>
              <a:gd name="connsiteY2" fmla="*/ 342900 h 381000"/>
              <a:gd name="connsiteX3" fmla="*/ 37909 w 304800"/>
              <a:gd name="connsiteY3" fmla="*/ 381000 h 381000"/>
              <a:gd name="connsiteX4" fmla="*/ 266700 w 304800"/>
              <a:gd name="connsiteY4" fmla="*/ 381000 h 381000"/>
              <a:gd name="connsiteX5" fmla="*/ 304800 w 304800"/>
              <a:gd name="connsiteY5" fmla="*/ 342900 h 381000"/>
              <a:gd name="connsiteX6" fmla="*/ 304800 w 304800"/>
              <a:gd name="connsiteY6" fmla="*/ 114300 h 381000"/>
              <a:gd name="connsiteX7" fmla="*/ 190500 w 304800"/>
              <a:gd name="connsiteY7" fmla="*/ 0 h 381000"/>
              <a:gd name="connsiteX8" fmla="*/ 38100 w 304800"/>
              <a:gd name="connsiteY8" fmla="*/ 0 h 381000"/>
              <a:gd name="connsiteX9" fmla="*/ 171450 w 304800"/>
              <a:gd name="connsiteY9" fmla="*/ 133350 h 381000"/>
              <a:gd name="connsiteX10" fmla="*/ 171450 w 304800"/>
              <a:gd name="connsiteY10" fmla="*/ 28575 h 381000"/>
              <a:gd name="connsiteX11" fmla="*/ 276225 w 304800"/>
              <a:gd name="connsiteY11" fmla="*/ 133350 h 381000"/>
              <a:gd name="connsiteX12" fmla="*/ 171450 w 304800"/>
              <a:gd name="connsiteY12" fmla="*/ 1333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381000">
                <a:moveTo>
                  <a:pt x="38100" y="0"/>
                </a:moveTo>
                <a:cubicBezTo>
                  <a:pt x="17050" y="0"/>
                  <a:pt x="191" y="17050"/>
                  <a:pt x="191" y="38100"/>
                </a:cubicBezTo>
                <a:lnTo>
                  <a:pt x="0" y="342900"/>
                </a:lnTo>
                <a:cubicBezTo>
                  <a:pt x="0" y="363950"/>
                  <a:pt x="16859" y="381000"/>
                  <a:pt x="37909" y="381000"/>
                </a:cubicBezTo>
                <a:lnTo>
                  <a:pt x="266700" y="381000"/>
                </a:lnTo>
                <a:cubicBezTo>
                  <a:pt x="287750" y="381000"/>
                  <a:pt x="304800" y="363950"/>
                  <a:pt x="304800" y="342900"/>
                </a:cubicBezTo>
                <a:lnTo>
                  <a:pt x="304800" y="114300"/>
                </a:lnTo>
                <a:lnTo>
                  <a:pt x="190500" y="0"/>
                </a:lnTo>
                <a:lnTo>
                  <a:pt x="38100" y="0"/>
                </a:lnTo>
                <a:close/>
                <a:moveTo>
                  <a:pt x="171450" y="133350"/>
                </a:moveTo>
                <a:lnTo>
                  <a:pt x="171450" y="28575"/>
                </a:lnTo>
                <a:lnTo>
                  <a:pt x="276225" y="133350"/>
                </a:lnTo>
                <a:lnTo>
                  <a:pt x="1714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352F2097-C0EC-354D-9C22-CCE1C95EAF8F}"/>
              </a:ext>
            </a:extLst>
          </p:cNvPr>
          <p:cNvSpPr/>
          <p:nvPr/>
        </p:nvSpPr>
        <p:spPr>
          <a:xfrm>
            <a:off x="5508882" y="2947075"/>
            <a:ext cx="258701" cy="381000"/>
          </a:xfrm>
          <a:custGeom>
            <a:avLst/>
            <a:gdLst>
              <a:gd name="connsiteX0" fmla="*/ 190500 w 304800"/>
              <a:gd name="connsiteY0" fmla="*/ 0 h 381000"/>
              <a:gd name="connsiteX1" fmla="*/ 38100 w 304800"/>
              <a:gd name="connsiteY1" fmla="*/ 0 h 381000"/>
              <a:gd name="connsiteX2" fmla="*/ 191 w 304800"/>
              <a:gd name="connsiteY2" fmla="*/ 38100 h 381000"/>
              <a:gd name="connsiteX3" fmla="*/ 0 w 304800"/>
              <a:gd name="connsiteY3" fmla="*/ 342900 h 381000"/>
              <a:gd name="connsiteX4" fmla="*/ 37909 w 304800"/>
              <a:gd name="connsiteY4" fmla="*/ 381000 h 381000"/>
              <a:gd name="connsiteX5" fmla="*/ 266700 w 304800"/>
              <a:gd name="connsiteY5" fmla="*/ 381000 h 381000"/>
              <a:gd name="connsiteX6" fmla="*/ 304800 w 304800"/>
              <a:gd name="connsiteY6" fmla="*/ 342900 h 381000"/>
              <a:gd name="connsiteX7" fmla="*/ 304800 w 304800"/>
              <a:gd name="connsiteY7" fmla="*/ 114300 h 381000"/>
              <a:gd name="connsiteX8" fmla="*/ 190500 w 304800"/>
              <a:gd name="connsiteY8" fmla="*/ 0 h 381000"/>
              <a:gd name="connsiteX9" fmla="*/ 228600 w 304800"/>
              <a:gd name="connsiteY9" fmla="*/ 304800 h 381000"/>
              <a:gd name="connsiteX10" fmla="*/ 76200 w 304800"/>
              <a:gd name="connsiteY10" fmla="*/ 304800 h 381000"/>
              <a:gd name="connsiteX11" fmla="*/ 76200 w 304800"/>
              <a:gd name="connsiteY11" fmla="*/ 266700 h 381000"/>
              <a:gd name="connsiteX12" fmla="*/ 228600 w 304800"/>
              <a:gd name="connsiteY12" fmla="*/ 266700 h 381000"/>
              <a:gd name="connsiteX13" fmla="*/ 228600 w 304800"/>
              <a:gd name="connsiteY13" fmla="*/ 304800 h 381000"/>
              <a:gd name="connsiteX14" fmla="*/ 228600 w 304800"/>
              <a:gd name="connsiteY14" fmla="*/ 228600 h 381000"/>
              <a:gd name="connsiteX15" fmla="*/ 76200 w 304800"/>
              <a:gd name="connsiteY15" fmla="*/ 228600 h 381000"/>
              <a:gd name="connsiteX16" fmla="*/ 76200 w 304800"/>
              <a:gd name="connsiteY16" fmla="*/ 190500 h 381000"/>
              <a:gd name="connsiteX17" fmla="*/ 228600 w 304800"/>
              <a:gd name="connsiteY17" fmla="*/ 190500 h 381000"/>
              <a:gd name="connsiteX18" fmla="*/ 228600 w 304800"/>
              <a:gd name="connsiteY18" fmla="*/ 228600 h 381000"/>
              <a:gd name="connsiteX19" fmla="*/ 171450 w 304800"/>
              <a:gd name="connsiteY19" fmla="*/ 133350 h 381000"/>
              <a:gd name="connsiteX20" fmla="*/ 171450 w 304800"/>
              <a:gd name="connsiteY20" fmla="*/ 28575 h 381000"/>
              <a:gd name="connsiteX21" fmla="*/ 276225 w 304800"/>
              <a:gd name="connsiteY21" fmla="*/ 133350 h 381000"/>
              <a:gd name="connsiteX22" fmla="*/ 171450 w 304800"/>
              <a:gd name="connsiteY22" fmla="*/ 1333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4800" h="381000">
                <a:moveTo>
                  <a:pt x="190500" y="0"/>
                </a:moveTo>
                <a:lnTo>
                  <a:pt x="38100" y="0"/>
                </a:lnTo>
                <a:cubicBezTo>
                  <a:pt x="17050" y="0"/>
                  <a:pt x="191" y="17050"/>
                  <a:pt x="191" y="38100"/>
                </a:cubicBezTo>
                <a:lnTo>
                  <a:pt x="0" y="342900"/>
                </a:lnTo>
                <a:cubicBezTo>
                  <a:pt x="0" y="363950"/>
                  <a:pt x="16859" y="381000"/>
                  <a:pt x="37909" y="381000"/>
                </a:cubicBezTo>
                <a:lnTo>
                  <a:pt x="266700" y="381000"/>
                </a:lnTo>
                <a:cubicBezTo>
                  <a:pt x="287750" y="381000"/>
                  <a:pt x="304800" y="363950"/>
                  <a:pt x="304800" y="342900"/>
                </a:cubicBezTo>
                <a:lnTo>
                  <a:pt x="304800" y="114300"/>
                </a:lnTo>
                <a:lnTo>
                  <a:pt x="190500" y="0"/>
                </a:lnTo>
                <a:close/>
                <a:moveTo>
                  <a:pt x="228600" y="304800"/>
                </a:moveTo>
                <a:lnTo>
                  <a:pt x="76200" y="304800"/>
                </a:lnTo>
                <a:lnTo>
                  <a:pt x="76200" y="266700"/>
                </a:lnTo>
                <a:lnTo>
                  <a:pt x="228600" y="266700"/>
                </a:lnTo>
                <a:lnTo>
                  <a:pt x="228600" y="304800"/>
                </a:lnTo>
                <a:close/>
                <a:moveTo>
                  <a:pt x="228600" y="228600"/>
                </a:moveTo>
                <a:lnTo>
                  <a:pt x="76200" y="228600"/>
                </a:lnTo>
                <a:lnTo>
                  <a:pt x="76200" y="190500"/>
                </a:lnTo>
                <a:lnTo>
                  <a:pt x="228600" y="190500"/>
                </a:lnTo>
                <a:lnTo>
                  <a:pt x="228600" y="228600"/>
                </a:lnTo>
                <a:close/>
                <a:moveTo>
                  <a:pt x="171450" y="133350"/>
                </a:moveTo>
                <a:lnTo>
                  <a:pt x="171450" y="28575"/>
                </a:lnTo>
                <a:lnTo>
                  <a:pt x="276225" y="133350"/>
                </a:lnTo>
                <a:lnTo>
                  <a:pt x="1714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3F57CC5A-B903-664A-9B2C-C61937CA201D}"/>
              </a:ext>
            </a:extLst>
          </p:cNvPr>
          <p:cNvSpPr/>
          <p:nvPr/>
        </p:nvSpPr>
        <p:spPr>
          <a:xfrm>
            <a:off x="8036577" y="1932821"/>
            <a:ext cx="304800" cy="381000"/>
          </a:xfrm>
          <a:custGeom>
            <a:avLst/>
            <a:gdLst>
              <a:gd name="connsiteX0" fmla="*/ 266700 w 304800"/>
              <a:gd name="connsiteY0" fmla="*/ 0 h 381000"/>
              <a:gd name="connsiteX1" fmla="*/ 114300 w 304800"/>
              <a:gd name="connsiteY1" fmla="*/ 0 h 381000"/>
              <a:gd name="connsiteX2" fmla="*/ 476 w 304800"/>
              <a:gd name="connsiteY2" fmla="*/ 114300 h 381000"/>
              <a:gd name="connsiteX3" fmla="*/ 0 w 304800"/>
              <a:gd name="connsiteY3" fmla="*/ 342900 h 381000"/>
              <a:gd name="connsiteX4" fmla="*/ 38100 w 304800"/>
              <a:gd name="connsiteY4" fmla="*/ 381000 h 381000"/>
              <a:gd name="connsiteX5" fmla="*/ 266700 w 304800"/>
              <a:gd name="connsiteY5" fmla="*/ 381000 h 381000"/>
              <a:gd name="connsiteX6" fmla="*/ 304800 w 304800"/>
              <a:gd name="connsiteY6" fmla="*/ 342900 h 381000"/>
              <a:gd name="connsiteX7" fmla="*/ 304800 w 304800"/>
              <a:gd name="connsiteY7" fmla="*/ 38100 h 381000"/>
              <a:gd name="connsiteX8" fmla="*/ 266700 w 304800"/>
              <a:gd name="connsiteY8" fmla="*/ 0 h 381000"/>
              <a:gd name="connsiteX9" fmla="*/ 171450 w 304800"/>
              <a:gd name="connsiteY9" fmla="*/ 285750 h 381000"/>
              <a:gd name="connsiteX10" fmla="*/ 133350 w 304800"/>
              <a:gd name="connsiteY10" fmla="*/ 285750 h 381000"/>
              <a:gd name="connsiteX11" fmla="*/ 133350 w 304800"/>
              <a:gd name="connsiteY11" fmla="*/ 247650 h 381000"/>
              <a:gd name="connsiteX12" fmla="*/ 171450 w 304800"/>
              <a:gd name="connsiteY12" fmla="*/ 247650 h 381000"/>
              <a:gd name="connsiteX13" fmla="*/ 171450 w 304800"/>
              <a:gd name="connsiteY13" fmla="*/ 285750 h 381000"/>
              <a:gd name="connsiteX14" fmla="*/ 171450 w 304800"/>
              <a:gd name="connsiteY14" fmla="*/ 209550 h 381000"/>
              <a:gd name="connsiteX15" fmla="*/ 133350 w 304800"/>
              <a:gd name="connsiteY15" fmla="*/ 209550 h 381000"/>
              <a:gd name="connsiteX16" fmla="*/ 133350 w 304800"/>
              <a:gd name="connsiteY16" fmla="*/ 114300 h 381000"/>
              <a:gd name="connsiteX17" fmla="*/ 171450 w 304800"/>
              <a:gd name="connsiteY17" fmla="*/ 114300 h 381000"/>
              <a:gd name="connsiteX18" fmla="*/ 171450 w 304800"/>
              <a:gd name="connsiteY18" fmla="*/ 2095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381000">
                <a:moveTo>
                  <a:pt x="266700" y="0"/>
                </a:moveTo>
                <a:lnTo>
                  <a:pt x="114300" y="0"/>
                </a:lnTo>
                <a:lnTo>
                  <a:pt x="476" y="114300"/>
                </a:lnTo>
                <a:lnTo>
                  <a:pt x="0" y="342900"/>
                </a:lnTo>
                <a:cubicBezTo>
                  <a:pt x="0" y="363855"/>
                  <a:pt x="17145" y="381000"/>
                  <a:pt x="38100" y="381000"/>
                </a:cubicBezTo>
                <a:lnTo>
                  <a:pt x="266700" y="381000"/>
                </a:lnTo>
                <a:cubicBezTo>
                  <a:pt x="287655" y="381000"/>
                  <a:pt x="304800" y="363855"/>
                  <a:pt x="304800" y="3429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  <a:moveTo>
                  <a:pt x="171450" y="285750"/>
                </a:moveTo>
                <a:lnTo>
                  <a:pt x="133350" y="285750"/>
                </a:lnTo>
                <a:lnTo>
                  <a:pt x="133350" y="247650"/>
                </a:lnTo>
                <a:lnTo>
                  <a:pt x="171450" y="247650"/>
                </a:lnTo>
                <a:lnTo>
                  <a:pt x="171450" y="285750"/>
                </a:lnTo>
                <a:close/>
                <a:moveTo>
                  <a:pt x="171450" y="209550"/>
                </a:moveTo>
                <a:lnTo>
                  <a:pt x="133350" y="209550"/>
                </a:lnTo>
                <a:lnTo>
                  <a:pt x="133350" y="114300"/>
                </a:lnTo>
                <a:lnTo>
                  <a:pt x="171450" y="114300"/>
                </a:lnTo>
                <a:lnTo>
                  <a:pt x="17145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C754DE9D-7629-3C4C-B520-E5DB1323CF67}"/>
              </a:ext>
            </a:extLst>
          </p:cNvPr>
          <p:cNvSpPr/>
          <p:nvPr/>
        </p:nvSpPr>
        <p:spPr>
          <a:xfrm>
            <a:off x="4718775" y="2947075"/>
            <a:ext cx="291038" cy="381000"/>
          </a:xfrm>
          <a:custGeom>
            <a:avLst/>
            <a:gdLst>
              <a:gd name="connsiteX0" fmla="*/ 285750 w 342900"/>
              <a:gd name="connsiteY0" fmla="*/ 285750 h 381000"/>
              <a:gd name="connsiteX1" fmla="*/ 57150 w 342900"/>
              <a:gd name="connsiteY1" fmla="*/ 285750 h 381000"/>
              <a:gd name="connsiteX2" fmla="*/ 57150 w 342900"/>
              <a:gd name="connsiteY2" fmla="*/ 247650 h 381000"/>
              <a:gd name="connsiteX3" fmla="*/ 285750 w 342900"/>
              <a:gd name="connsiteY3" fmla="*/ 247650 h 381000"/>
              <a:gd name="connsiteX4" fmla="*/ 285750 w 342900"/>
              <a:gd name="connsiteY4" fmla="*/ 285750 h 381000"/>
              <a:gd name="connsiteX5" fmla="*/ 285750 w 342900"/>
              <a:gd name="connsiteY5" fmla="*/ 209550 h 381000"/>
              <a:gd name="connsiteX6" fmla="*/ 57150 w 342900"/>
              <a:gd name="connsiteY6" fmla="*/ 209550 h 381000"/>
              <a:gd name="connsiteX7" fmla="*/ 57150 w 342900"/>
              <a:gd name="connsiteY7" fmla="*/ 171450 h 381000"/>
              <a:gd name="connsiteX8" fmla="*/ 285750 w 342900"/>
              <a:gd name="connsiteY8" fmla="*/ 171450 h 381000"/>
              <a:gd name="connsiteX9" fmla="*/ 285750 w 342900"/>
              <a:gd name="connsiteY9" fmla="*/ 209550 h 381000"/>
              <a:gd name="connsiteX10" fmla="*/ 285750 w 342900"/>
              <a:gd name="connsiteY10" fmla="*/ 133350 h 381000"/>
              <a:gd name="connsiteX11" fmla="*/ 57150 w 342900"/>
              <a:gd name="connsiteY11" fmla="*/ 133350 h 381000"/>
              <a:gd name="connsiteX12" fmla="*/ 57150 w 342900"/>
              <a:gd name="connsiteY12" fmla="*/ 95250 h 381000"/>
              <a:gd name="connsiteX13" fmla="*/ 285750 w 342900"/>
              <a:gd name="connsiteY13" fmla="*/ 95250 h 381000"/>
              <a:gd name="connsiteX14" fmla="*/ 285750 w 342900"/>
              <a:gd name="connsiteY14" fmla="*/ 133350 h 381000"/>
              <a:gd name="connsiteX15" fmla="*/ 0 w 342900"/>
              <a:gd name="connsiteY15" fmla="*/ 381000 h 381000"/>
              <a:gd name="connsiteX16" fmla="*/ 28575 w 342900"/>
              <a:gd name="connsiteY16" fmla="*/ 352425 h 381000"/>
              <a:gd name="connsiteX17" fmla="*/ 57150 w 342900"/>
              <a:gd name="connsiteY17" fmla="*/ 381000 h 381000"/>
              <a:gd name="connsiteX18" fmla="*/ 85725 w 342900"/>
              <a:gd name="connsiteY18" fmla="*/ 352425 h 381000"/>
              <a:gd name="connsiteX19" fmla="*/ 114300 w 342900"/>
              <a:gd name="connsiteY19" fmla="*/ 381000 h 381000"/>
              <a:gd name="connsiteX20" fmla="*/ 142875 w 342900"/>
              <a:gd name="connsiteY20" fmla="*/ 352425 h 381000"/>
              <a:gd name="connsiteX21" fmla="*/ 171450 w 342900"/>
              <a:gd name="connsiteY21" fmla="*/ 381000 h 381000"/>
              <a:gd name="connsiteX22" fmla="*/ 200025 w 342900"/>
              <a:gd name="connsiteY22" fmla="*/ 352425 h 381000"/>
              <a:gd name="connsiteX23" fmla="*/ 228600 w 342900"/>
              <a:gd name="connsiteY23" fmla="*/ 381000 h 381000"/>
              <a:gd name="connsiteX24" fmla="*/ 257175 w 342900"/>
              <a:gd name="connsiteY24" fmla="*/ 352425 h 381000"/>
              <a:gd name="connsiteX25" fmla="*/ 285750 w 342900"/>
              <a:gd name="connsiteY25" fmla="*/ 381000 h 381000"/>
              <a:gd name="connsiteX26" fmla="*/ 314325 w 342900"/>
              <a:gd name="connsiteY26" fmla="*/ 352425 h 381000"/>
              <a:gd name="connsiteX27" fmla="*/ 342900 w 342900"/>
              <a:gd name="connsiteY27" fmla="*/ 381000 h 381000"/>
              <a:gd name="connsiteX28" fmla="*/ 342900 w 342900"/>
              <a:gd name="connsiteY28" fmla="*/ 0 h 381000"/>
              <a:gd name="connsiteX29" fmla="*/ 314325 w 342900"/>
              <a:gd name="connsiteY29" fmla="*/ 28575 h 381000"/>
              <a:gd name="connsiteX30" fmla="*/ 285750 w 342900"/>
              <a:gd name="connsiteY30" fmla="*/ 0 h 381000"/>
              <a:gd name="connsiteX31" fmla="*/ 257175 w 342900"/>
              <a:gd name="connsiteY31" fmla="*/ 28575 h 381000"/>
              <a:gd name="connsiteX32" fmla="*/ 228600 w 342900"/>
              <a:gd name="connsiteY32" fmla="*/ 0 h 381000"/>
              <a:gd name="connsiteX33" fmla="*/ 200025 w 342900"/>
              <a:gd name="connsiteY33" fmla="*/ 28575 h 381000"/>
              <a:gd name="connsiteX34" fmla="*/ 171450 w 342900"/>
              <a:gd name="connsiteY34" fmla="*/ 0 h 381000"/>
              <a:gd name="connsiteX35" fmla="*/ 142875 w 342900"/>
              <a:gd name="connsiteY35" fmla="*/ 28575 h 381000"/>
              <a:gd name="connsiteX36" fmla="*/ 114300 w 342900"/>
              <a:gd name="connsiteY36" fmla="*/ 0 h 381000"/>
              <a:gd name="connsiteX37" fmla="*/ 85725 w 342900"/>
              <a:gd name="connsiteY37" fmla="*/ 28575 h 381000"/>
              <a:gd name="connsiteX38" fmla="*/ 57150 w 342900"/>
              <a:gd name="connsiteY38" fmla="*/ 0 h 381000"/>
              <a:gd name="connsiteX39" fmla="*/ 28575 w 342900"/>
              <a:gd name="connsiteY39" fmla="*/ 28575 h 381000"/>
              <a:gd name="connsiteX40" fmla="*/ 0 w 342900"/>
              <a:gd name="connsiteY40" fmla="*/ 0 h 381000"/>
              <a:gd name="connsiteX41" fmla="*/ 0 w 342900"/>
              <a:gd name="connsiteY41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2900" h="381000">
                <a:moveTo>
                  <a:pt x="285750" y="285750"/>
                </a:moveTo>
                <a:lnTo>
                  <a:pt x="57150" y="285750"/>
                </a:lnTo>
                <a:lnTo>
                  <a:pt x="57150" y="247650"/>
                </a:lnTo>
                <a:lnTo>
                  <a:pt x="285750" y="247650"/>
                </a:lnTo>
                <a:lnTo>
                  <a:pt x="285750" y="285750"/>
                </a:lnTo>
                <a:close/>
                <a:moveTo>
                  <a:pt x="285750" y="209550"/>
                </a:moveTo>
                <a:lnTo>
                  <a:pt x="57150" y="209550"/>
                </a:lnTo>
                <a:lnTo>
                  <a:pt x="57150" y="171450"/>
                </a:lnTo>
                <a:lnTo>
                  <a:pt x="285750" y="171450"/>
                </a:lnTo>
                <a:lnTo>
                  <a:pt x="285750" y="209550"/>
                </a:lnTo>
                <a:close/>
                <a:moveTo>
                  <a:pt x="285750" y="133350"/>
                </a:moveTo>
                <a:lnTo>
                  <a:pt x="57150" y="133350"/>
                </a:lnTo>
                <a:lnTo>
                  <a:pt x="57150" y="95250"/>
                </a:lnTo>
                <a:lnTo>
                  <a:pt x="285750" y="95250"/>
                </a:lnTo>
                <a:lnTo>
                  <a:pt x="285750" y="133350"/>
                </a:lnTo>
                <a:close/>
                <a:moveTo>
                  <a:pt x="0" y="381000"/>
                </a:moveTo>
                <a:lnTo>
                  <a:pt x="28575" y="352425"/>
                </a:lnTo>
                <a:lnTo>
                  <a:pt x="57150" y="381000"/>
                </a:lnTo>
                <a:lnTo>
                  <a:pt x="85725" y="352425"/>
                </a:lnTo>
                <a:lnTo>
                  <a:pt x="114300" y="381000"/>
                </a:lnTo>
                <a:lnTo>
                  <a:pt x="142875" y="352425"/>
                </a:lnTo>
                <a:lnTo>
                  <a:pt x="171450" y="381000"/>
                </a:lnTo>
                <a:lnTo>
                  <a:pt x="200025" y="352425"/>
                </a:lnTo>
                <a:lnTo>
                  <a:pt x="228600" y="381000"/>
                </a:lnTo>
                <a:lnTo>
                  <a:pt x="257175" y="352425"/>
                </a:lnTo>
                <a:lnTo>
                  <a:pt x="285750" y="381000"/>
                </a:lnTo>
                <a:lnTo>
                  <a:pt x="314325" y="352425"/>
                </a:lnTo>
                <a:lnTo>
                  <a:pt x="342900" y="381000"/>
                </a:lnTo>
                <a:lnTo>
                  <a:pt x="342900" y="0"/>
                </a:lnTo>
                <a:lnTo>
                  <a:pt x="314325" y="28575"/>
                </a:lnTo>
                <a:lnTo>
                  <a:pt x="285750" y="0"/>
                </a:lnTo>
                <a:lnTo>
                  <a:pt x="257175" y="28575"/>
                </a:lnTo>
                <a:lnTo>
                  <a:pt x="228600" y="0"/>
                </a:lnTo>
                <a:lnTo>
                  <a:pt x="200025" y="28575"/>
                </a:lnTo>
                <a:lnTo>
                  <a:pt x="171450" y="0"/>
                </a:lnTo>
                <a:lnTo>
                  <a:pt x="142875" y="28575"/>
                </a:lnTo>
                <a:lnTo>
                  <a:pt x="114300" y="0"/>
                </a:lnTo>
                <a:lnTo>
                  <a:pt x="85725" y="28575"/>
                </a:lnTo>
                <a:lnTo>
                  <a:pt x="57150" y="0"/>
                </a:lnTo>
                <a:lnTo>
                  <a:pt x="28575" y="28575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6BF4B6A3-78CE-5F4F-8F57-F472331CB510}"/>
              </a:ext>
            </a:extLst>
          </p:cNvPr>
          <p:cNvSpPr/>
          <p:nvPr/>
        </p:nvSpPr>
        <p:spPr>
          <a:xfrm>
            <a:off x="5584876" y="4185734"/>
            <a:ext cx="291038" cy="342900"/>
          </a:xfrm>
          <a:custGeom>
            <a:avLst/>
            <a:gdLst>
              <a:gd name="connsiteX0" fmla="*/ 304800 w 342900"/>
              <a:gd name="connsiteY0" fmla="*/ 0 h 342900"/>
              <a:gd name="connsiteX1" fmla="*/ 37909 w 342900"/>
              <a:gd name="connsiteY1" fmla="*/ 0 h 342900"/>
              <a:gd name="connsiteX2" fmla="*/ 190 w 342900"/>
              <a:gd name="connsiteY2" fmla="*/ 38100 h 342900"/>
              <a:gd name="connsiteX3" fmla="*/ 0 w 342900"/>
              <a:gd name="connsiteY3" fmla="*/ 304800 h 342900"/>
              <a:gd name="connsiteX4" fmla="*/ 37909 w 342900"/>
              <a:gd name="connsiteY4" fmla="*/ 342900 h 342900"/>
              <a:gd name="connsiteX5" fmla="*/ 304800 w 342900"/>
              <a:gd name="connsiteY5" fmla="*/ 342900 h 342900"/>
              <a:gd name="connsiteX6" fmla="*/ 342900 w 342900"/>
              <a:gd name="connsiteY6" fmla="*/ 304800 h 342900"/>
              <a:gd name="connsiteX7" fmla="*/ 342900 w 342900"/>
              <a:gd name="connsiteY7" fmla="*/ 38100 h 342900"/>
              <a:gd name="connsiteX8" fmla="*/ 304800 w 342900"/>
              <a:gd name="connsiteY8" fmla="*/ 0 h 342900"/>
              <a:gd name="connsiteX9" fmla="*/ 304800 w 342900"/>
              <a:gd name="connsiteY9" fmla="*/ 228600 h 342900"/>
              <a:gd name="connsiteX10" fmla="*/ 228600 w 342900"/>
              <a:gd name="connsiteY10" fmla="*/ 228600 h 342900"/>
              <a:gd name="connsiteX11" fmla="*/ 171450 w 342900"/>
              <a:gd name="connsiteY11" fmla="*/ 285750 h 342900"/>
              <a:gd name="connsiteX12" fmla="*/ 114300 w 342900"/>
              <a:gd name="connsiteY12" fmla="*/ 228600 h 342900"/>
              <a:gd name="connsiteX13" fmla="*/ 37909 w 342900"/>
              <a:gd name="connsiteY13" fmla="*/ 228600 h 342900"/>
              <a:gd name="connsiteX14" fmla="*/ 37909 w 342900"/>
              <a:gd name="connsiteY14" fmla="*/ 38100 h 342900"/>
              <a:gd name="connsiteX15" fmla="*/ 304800 w 342900"/>
              <a:gd name="connsiteY15" fmla="*/ 38100 h 342900"/>
              <a:gd name="connsiteX16" fmla="*/ 304800 w 342900"/>
              <a:gd name="connsiteY16" fmla="*/ 228600 h 342900"/>
              <a:gd name="connsiteX17" fmla="*/ 247650 w 342900"/>
              <a:gd name="connsiteY17" fmla="*/ 133350 h 342900"/>
              <a:gd name="connsiteX18" fmla="*/ 209550 w 342900"/>
              <a:gd name="connsiteY18" fmla="*/ 133350 h 342900"/>
              <a:gd name="connsiteX19" fmla="*/ 209550 w 342900"/>
              <a:gd name="connsiteY19" fmla="*/ 76200 h 342900"/>
              <a:gd name="connsiteX20" fmla="*/ 133350 w 342900"/>
              <a:gd name="connsiteY20" fmla="*/ 76200 h 342900"/>
              <a:gd name="connsiteX21" fmla="*/ 133350 w 342900"/>
              <a:gd name="connsiteY21" fmla="*/ 133350 h 342900"/>
              <a:gd name="connsiteX22" fmla="*/ 95250 w 342900"/>
              <a:gd name="connsiteY22" fmla="*/ 133350 h 342900"/>
              <a:gd name="connsiteX23" fmla="*/ 171450 w 342900"/>
              <a:gd name="connsiteY23" fmla="*/ 209550 h 342900"/>
              <a:gd name="connsiteX24" fmla="*/ 247650 w 342900"/>
              <a:gd name="connsiteY24" fmla="*/ 1333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342900">
                <a:moveTo>
                  <a:pt x="304800" y="0"/>
                </a:moveTo>
                <a:lnTo>
                  <a:pt x="37909" y="0"/>
                </a:lnTo>
                <a:cubicBezTo>
                  <a:pt x="16859" y="0"/>
                  <a:pt x="190" y="17050"/>
                  <a:pt x="190" y="38100"/>
                </a:cubicBezTo>
                <a:lnTo>
                  <a:pt x="0" y="304800"/>
                </a:lnTo>
                <a:cubicBezTo>
                  <a:pt x="0" y="325850"/>
                  <a:pt x="16859" y="342900"/>
                  <a:pt x="37909" y="342900"/>
                </a:cubicBezTo>
                <a:lnTo>
                  <a:pt x="304800" y="342900"/>
                </a:lnTo>
                <a:cubicBezTo>
                  <a:pt x="325850" y="342900"/>
                  <a:pt x="342900" y="325850"/>
                  <a:pt x="342900" y="304800"/>
                </a:cubicBezTo>
                <a:lnTo>
                  <a:pt x="342900" y="38100"/>
                </a:lnTo>
                <a:cubicBezTo>
                  <a:pt x="342900" y="17050"/>
                  <a:pt x="325850" y="0"/>
                  <a:pt x="304800" y="0"/>
                </a:cubicBezTo>
                <a:close/>
                <a:moveTo>
                  <a:pt x="304800" y="228600"/>
                </a:moveTo>
                <a:lnTo>
                  <a:pt x="228600" y="228600"/>
                </a:lnTo>
                <a:cubicBezTo>
                  <a:pt x="228600" y="260128"/>
                  <a:pt x="202978" y="285750"/>
                  <a:pt x="171450" y="285750"/>
                </a:cubicBezTo>
                <a:cubicBezTo>
                  <a:pt x="139922" y="285750"/>
                  <a:pt x="114300" y="260128"/>
                  <a:pt x="114300" y="228600"/>
                </a:cubicBezTo>
                <a:lnTo>
                  <a:pt x="37909" y="228600"/>
                </a:lnTo>
                <a:lnTo>
                  <a:pt x="37909" y="38100"/>
                </a:lnTo>
                <a:lnTo>
                  <a:pt x="304800" y="38100"/>
                </a:lnTo>
                <a:lnTo>
                  <a:pt x="304800" y="228600"/>
                </a:lnTo>
                <a:close/>
                <a:moveTo>
                  <a:pt x="247650" y="133350"/>
                </a:moveTo>
                <a:lnTo>
                  <a:pt x="209550" y="133350"/>
                </a:lnTo>
                <a:lnTo>
                  <a:pt x="209550" y="76200"/>
                </a:lnTo>
                <a:lnTo>
                  <a:pt x="133350" y="76200"/>
                </a:lnTo>
                <a:lnTo>
                  <a:pt x="133350" y="133350"/>
                </a:lnTo>
                <a:lnTo>
                  <a:pt x="95250" y="133350"/>
                </a:lnTo>
                <a:lnTo>
                  <a:pt x="171450" y="209550"/>
                </a:lnTo>
                <a:lnTo>
                  <a:pt x="2476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855641B2-5851-EB48-BF63-6CF2FC5C8EF5}"/>
              </a:ext>
            </a:extLst>
          </p:cNvPr>
          <p:cNvSpPr/>
          <p:nvPr/>
        </p:nvSpPr>
        <p:spPr>
          <a:xfrm>
            <a:off x="9612362" y="2966125"/>
            <a:ext cx="339545" cy="342900"/>
          </a:xfrm>
          <a:custGeom>
            <a:avLst/>
            <a:gdLst>
              <a:gd name="connsiteX0" fmla="*/ 190 w 400050"/>
              <a:gd name="connsiteY0" fmla="*/ 342900 h 342900"/>
              <a:gd name="connsiteX1" fmla="*/ 400050 w 400050"/>
              <a:gd name="connsiteY1" fmla="*/ 171450 h 342900"/>
              <a:gd name="connsiteX2" fmla="*/ 190 w 400050"/>
              <a:gd name="connsiteY2" fmla="*/ 0 h 342900"/>
              <a:gd name="connsiteX3" fmla="*/ 0 w 400050"/>
              <a:gd name="connsiteY3" fmla="*/ 133350 h 342900"/>
              <a:gd name="connsiteX4" fmla="*/ 285750 w 400050"/>
              <a:gd name="connsiteY4" fmla="*/ 171450 h 342900"/>
              <a:gd name="connsiteX5" fmla="*/ 0 w 400050"/>
              <a:gd name="connsiteY5" fmla="*/ 2095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050" h="342900">
                <a:moveTo>
                  <a:pt x="190" y="342900"/>
                </a:moveTo>
                <a:lnTo>
                  <a:pt x="400050" y="171450"/>
                </a:lnTo>
                <a:lnTo>
                  <a:pt x="190" y="0"/>
                </a:lnTo>
                <a:lnTo>
                  <a:pt x="0" y="133350"/>
                </a:lnTo>
                <a:lnTo>
                  <a:pt x="285750" y="171450"/>
                </a:lnTo>
                <a:lnTo>
                  <a:pt x="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4000">
                <a:schemeClr val="accent2"/>
              </a:gs>
              <a:gs pos="66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CF11B87F-57F1-0740-9072-C75B08925F8A}"/>
              </a:ext>
            </a:extLst>
          </p:cNvPr>
          <p:cNvSpPr/>
          <p:nvPr/>
        </p:nvSpPr>
        <p:spPr>
          <a:xfrm>
            <a:off x="3895623" y="4176209"/>
            <a:ext cx="323376" cy="361950"/>
          </a:xfrm>
          <a:custGeom>
            <a:avLst/>
            <a:gdLst>
              <a:gd name="connsiteX0" fmla="*/ 380810 w 381000"/>
              <a:gd name="connsiteY0" fmla="*/ 133350 h 361950"/>
              <a:gd name="connsiteX1" fmla="*/ 362903 w 381000"/>
              <a:gd name="connsiteY1" fmla="*/ 100965 h 361950"/>
              <a:gd name="connsiteX2" fmla="*/ 190500 w 381000"/>
              <a:gd name="connsiteY2" fmla="*/ 0 h 361950"/>
              <a:gd name="connsiteX3" fmla="*/ 18098 w 381000"/>
              <a:gd name="connsiteY3" fmla="*/ 100965 h 361950"/>
              <a:gd name="connsiteX4" fmla="*/ 0 w 381000"/>
              <a:gd name="connsiteY4" fmla="*/ 133350 h 361950"/>
              <a:gd name="connsiteX5" fmla="*/ 0 w 381000"/>
              <a:gd name="connsiteY5" fmla="*/ 323850 h 361950"/>
              <a:gd name="connsiteX6" fmla="*/ 38100 w 381000"/>
              <a:gd name="connsiteY6" fmla="*/ 361950 h 361950"/>
              <a:gd name="connsiteX7" fmla="*/ 342900 w 381000"/>
              <a:gd name="connsiteY7" fmla="*/ 361950 h 361950"/>
              <a:gd name="connsiteX8" fmla="*/ 381000 w 381000"/>
              <a:gd name="connsiteY8" fmla="*/ 323850 h 361950"/>
              <a:gd name="connsiteX9" fmla="*/ 380810 w 381000"/>
              <a:gd name="connsiteY9" fmla="*/ 133350 h 361950"/>
              <a:gd name="connsiteX10" fmla="*/ 190500 w 381000"/>
              <a:gd name="connsiteY10" fmla="*/ 228600 h 361950"/>
              <a:gd name="connsiteX11" fmla="*/ 33147 w 381000"/>
              <a:gd name="connsiteY11" fmla="*/ 130207 h 361950"/>
              <a:gd name="connsiteX12" fmla="*/ 190500 w 381000"/>
              <a:gd name="connsiteY12" fmla="*/ 38100 h 361950"/>
              <a:gd name="connsiteX13" fmla="*/ 347853 w 381000"/>
              <a:gd name="connsiteY13" fmla="*/ 130207 h 361950"/>
              <a:gd name="connsiteX14" fmla="*/ 190500 w 381000"/>
              <a:gd name="connsiteY14" fmla="*/ 22860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61950">
                <a:moveTo>
                  <a:pt x="380810" y="133350"/>
                </a:moveTo>
                <a:cubicBezTo>
                  <a:pt x="380810" y="119634"/>
                  <a:pt x="373666" y="107728"/>
                  <a:pt x="362903" y="100965"/>
                </a:cubicBezTo>
                <a:lnTo>
                  <a:pt x="190500" y="0"/>
                </a:lnTo>
                <a:lnTo>
                  <a:pt x="18098" y="100965"/>
                </a:lnTo>
                <a:cubicBezTo>
                  <a:pt x="7334" y="107728"/>
                  <a:pt x="0" y="119634"/>
                  <a:pt x="0" y="133350"/>
                </a:cubicBezTo>
                <a:lnTo>
                  <a:pt x="0" y="323850"/>
                </a:lnTo>
                <a:cubicBezTo>
                  <a:pt x="0" y="344900"/>
                  <a:pt x="17050" y="361950"/>
                  <a:pt x="38100" y="361950"/>
                </a:cubicBezTo>
                <a:lnTo>
                  <a:pt x="342900" y="361950"/>
                </a:lnTo>
                <a:cubicBezTo>
                  <a:pt x="363950" y="361950"/>
                  <a:pt x="381000" y="344900"/>
                  <a:pt x="381000" y="323850"/>
                </a:cubicBezTo>
                <a:lnTo>
                  <a:pt x="380810" y="133350"/>
                </a:lnTo>
                <a:close/>
                <a:moveTo>
                  <a:pt x="190500" y="228600"/>
                </a:moveTo>
                <a:lnTo>
                  <a:pt x="33147" y="130207"/>
                </a:lnTo>
                <a:lnTo>
                  <a:pt x="190500" y="38100"/>
                </a:lnTo>
                <a:lnTo>
                  <a:pt x="347853" y="130207"/>
                </a:lnTo>
                <a:lnTo>
                  <a:pt x="190500" y="228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78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3E61D7E1-0458-6041-8B7B-6BF64ADE5261}"/>
              </a:ext>
            </a:extLst>
          </p:cNvPr>
          <p:cNvSpPr/>
          <p:nvPr/>
        </p:nvSpPr>
        <p:spPr>
          <a:xfrm>
            <a:off x="10450973" y="2966125"/>
            <a:ext cx="226363" cy="342900"/>
          </a:xfrm>
          <a:custGeom>
            <a:avLst/>
            <a:gdLst>
              <a:gd name="connsiteX0" fmla="*/ 19050 w 266700"/>
              <a:gd name="connsiteY0" fmla="*/ 304800 h 342900"/>
              <a:gd name="connsiteX1" fmla="*/ 57150 w 266700"/>
              <a:gd name="connsiteY1" fmla="*/ 342900 h 342900"/>
              <a:gd name="connsiteX2" fmla="*/ 209550 w 266700"/>
              <a:gd name="connsiteY2" fmla="*/ 342900 h 342900"/>
              <a:gd name="connsiteX3" fmla="*/ 247650 w 266700"/>
              <a:gd name="connsiteY3" fmla="*/ 304800 h 342900"/>
              <a:gd name="connsiteX4" fmla="*/ 247650 w 266700"/>
              <a:gd name="connsiteY4" fmla="*/ 76200 h 342900"/>
              <a:gd name="connsiteX5" fmla="*/ 19050 w 266700"/>
              <a:gd name="connsiteY5" fmla="*/ 76200 h 342900"/>
              <a:gd name="connsiteX6" fmla="*/ 19050 w 266700"/>
              <a:gd name="connsiteY6" fmla="*/ 304800 h 342900"/>
              <a:gd name="connsiteX7" fmla="*/ 266700 w 266700"/>
              <a:gd name="connsiteY7" fmla="*/ 19050 h 342900"/>
              <a:gd name="connsiteX8" fmla="*/ 200025 w 266700"/>
              <a:gd name="connsiteY8" fmla="*/ 19050 h 342900"/>
              <a:gd name="connsiteX9" fmla="*/ 180975 w 266700"/>
              <a:gd name="connsiteY9" fmla="*/ 0 h 342900"/>
              <a:gd name="connsiteX10" fmla="*/ 85725 w 266700"/>
              <a:gd name="connsiteY10" fmla="*/ 0 h 342900"/>
              <a:gd name="connsiteX11" fmla="*/ 66675 w 266700"/>
              <a:gd name="connsiteY11" fmla="*/ 19050 h 342900"/>
              <a:gd name="connsiteX12" fmla="*/ 0 w 266700"/>
              <a:gd name="connsiteY12" fmla="*/ 19050 h 342900"/>
              <a:gd name="connsiteX13" fmla="*/ 0 w 266700"/>
              <a:gd name="connsiteY13" fmla="*/ 57150 h 342900"/>
              <a:gd name="connsiteX14" fmla="*/ 266700 w 266700"/>
              <a:gd name="connsiteY14" fmla="*/ 57150 h 342900"/>
              <a:gd name="connsiteX15" fmla="*/ 266700 w 266700"/>
              <a:gd name="connsiteY15" fmla="*/ 190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700" h="342900">
                <a:moveTo>
                  <a:pt x="19050" y="304800"/>
                </a:moveTo>
                <a:cubicBezTo>
                  <a:pt x="19050" y="325850"/>
                  <a:pt x="36100" y="342900"/>
                  <a:pt x="57150" y="342900"/>
                </a:cubicBezTo>
                <a:lnTo>
                  <a:pt x="209550" y="342900"/>
                </a:lnTo>
                <a:cubicBezTo>
                  <a:pt x="230600" y="342900"/>
                  <a:pt x="247650" y="325850"/>
                  <a:pt x="247650" y="304800"/>
                </a:cubicBezTo>
                <a:lnTo>
                  <a:pt x="247650" y="76200"/>
                </a:lnTo>
                <a:lnTo>
                  <a:pt x="19050" y="76200"/>
                </a:lnTo>
                <a:lnTo>
                  <a:pt x="19050" y="304800"/>
                </a:lnTo>
                <a:close/>
                <a:moveTo>
                  <a:pt x="266700" y="19050"/>
                </a:moveTo>
                <a:lnTo>
                  <a:pt x="200025" y="19050"/>
                </a:lnTo>
                <a:lnTo>
                  <a:pt x="180975" y="0"/>
                </a:lnTo>
                <a:lnTo>
                  <a:pt x="85725" y="0"/>
                </a:lnTo>
                <a:lnTo>
                  <a:pt x="66675" y="19050"/>
                </a:lnTo>
                <a:lnTo>
                  <a:pt x="0" y="19050"/>
                </a:lnTo>
                <a:lnTo>
                  <a:pt x="0" y="57150"/>
                </a:lnTo>
                <a:lnTo>
                  <a:pt x="266700" y="57150"/>
                </a:lnTo>
                <a:lnTo>
                  <a:pt x="266700" y="190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B5095F9A-25A1-394A-9AF3-229EDCBFB081}"/>
              </a:ext>
            </a:extLst>
          </p:cNvPr>
          <p:cNvSpPr/>
          <p:nvPr/>
        </p:nvSpPr>
        <p:spPr>
          <a:xfrm>
            <a:off x="7196640" y="4185734"/>
            <a:ext cx="226363" cy="342900"/>
          </a:xfrm>
          <a:custGeom>
            <a:avLst/>
            <a:gdLst>
              <a:gd name="connsiteX0" fmla="*/ 19050 w 266700"/>
              <a:gd name="connsiteY0" fmla="*/ 304800 h 342900"/>
              <a:gd name="connsiteX1" fmla="*/ 57150 w 266700"/>
              <a:gd name="connsiteY1" fmla="*/ 342900 h 342900"/>
              <a:gd name="connsiteX2" fmla="*/ 209550 w 266700"/>
              <a:gd name="connsiteY2" fmla="*/ 342900 h 342900"/>
              <a:gd name="connsiteX3" fmla="*/ 247650 w 266700"/>
              <a:gd name="connsiteY3" fmla="*/ 304800 h 342900"/>
              <a:gd name="connsiteX4" fmla="*/ 247650 w 266700"/>
              <a:gd name="connsiteY4" fmla="*/ 76200 h 342900"/>
              <a:gd name="connsiteX5" fmla="*/ 19050 w 266700"/>
              <a:gd name="connsiteY5" fmla="*/ 76200 h 342900"/>
              <a:gd name="connsiteX6" fmla="*/ 19050 w 266700"/>
              <a:gd name="connsiteY6" fmla="*/ 304800 h 342900"/>
              <a:gd name="connsiteX7" fmla="*/ 66008 w 266700"/>
              <a:gd name="connsiteY7" fmla="*/ 169164 h 342900"/>
              <a:gd name="connsiteX8" fmla="*/ 92964 w 266700"/>
              <a:gd name="connsiteY8" fmla="*/ 142208 h 342900"/>
              <a:gd name="connsiteX9" fmla="*/ 133350 w 266700"/>
              <a:gd name="connsiteY9" fmla="*/ 182594 h 342900"/>
              <a:gd name="connsiteX10" fmla="*/ 173736 w 266700"/>
              <a:gd name="connsiteY10" fmla="*/ 142208 h 342900"/>
              <a:gd name="connsiteX11" fmla="*/ 200692 w 266700"/>
              <a:gd name="connsiteY11" fmla="*/ 169164 h 342900"/>
              <a:gd name="connsiteX12" fmla="*/ 160306 w 266700"/>
              <a:gd name="connsiteY12" fmla="*/ 209550 h 342900"/>
              <a:gd name="connsiteX13" fmla="*/ 200692 w 266700"/>
              <a:gd name="connsiteY13" fmla="*/ 249936 h 342900"/>
              <a:gd name="connsiteX14" fmla="*/ 173736 w 266700"/>
              <a:gd name="connsiteY14" fmla="*/ 276892 h 342900"/>
              <a:gd name="connsiteX15" fmla="*/ 133350 w 266700"/>
              <a:gd name="connsiteY15" fmla="*/ 236506 h 342900"/>
              <a:gd name="connsiteX16" fmla="*/ 92964 w 266700"/>
              <a:gd name="connsiteY16" fmla="*/ 276892 h 342900"/>
              <a:gd name="connsiteX17" fmla="*/ 66008 w 266700"/>
              <a:gd name="connsiteY17" fmla="*/ 249936 h 342900"/>
              <a:gd name="connsiteX18" fmla="*/ 106394 w 266700"/>
              <a:gd name="connsiteY18" fmla="*/ 209550 h 342900"/>
              <a:gd name="connsiteX19" fmla="*/ 66008 w 266700"/>
              <a:gd name="connsiteY19" fmla="*/ 169164 h 342900"/>
              <a:gd name="connsiteX20" fmla="*/ 200025 w 266700"/>
              <a:gd name="connsiteY20" fmla="*/ 19050 h 342900"/>
              <a:gd name="connsiteX21" fmla="*/ 180975 w 266700"/>
              <a:gd name="connsiteY21" fmla="*/ 0 h 342900"/>
              <a:gd name="connsiteX22" fmla="*/ 85725 w 266700"/>
              <a:gd name="connsiteY22" fmla="*/ 0 h 342900"/>
              <a:gd name="connsiteX23" fmla="*/ 66675 w 266700"/>
              <a:gd name="connsiteY23" fmla="*/ 19050 h 342900"/>
              <a:gd name="connsiteX24" fmla="*/ 0 w 266700"/>
              <a:gd name="connsiteY24" fmla="*/ 19050 h 342900"/>
              <a:gd name="connsiteX25" fmla="*/ 0 w 266700"/>
              <a:gd name="connsiteY25" fmla="*/ 57150 h 342900"/>
              <a:gd name="connsiteX26" fmla="*/ 266700 w 266700"/>
              <a:gd name="connsiteY26" fmla="*/ 57150 h 342900"/>
              <a:gd name="connsiteX27" fmla="*/ 266700 w 266700"/>
              <a:gd name="connsiteY27" fmla="*/ 190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6700" h="342900">
                <a:moveTo>
                  <a:pt x="19050" y="304800"/>
                </a:moveTo>
                <a:cubicBezTo>
                  <a:pt x="19050" y="325755"/>
                  <a:pt x="36195" y="342900"/>
                  <a:pt x="57150" y="342900"/>
                </a:cubicBezTo>
                <a:lnTo>
                  <a:pt x="209550" y="342900"/>
                </a:lnTo>
                <a:cubicBezTo>
                  <a:pt x="230505" y="342900"/>
                  <a:pt x="247650" y="325755"/>
                  <a:pt x="247650" y="304800"/>
                </a:cubicBezTo>
                <a:lnTo>
                  <a:pt x="247650" y="76200"/>
                </a:lnTo>
                <a:lnTo>
                  <a:pt x="19050" y="76200"/>
                </a:lnTo>
                <a:lnTo>
                  <a:pt x="19050" y="304800"/>
                </a:lnTo>
                <a:close/>
                <a:moveTo>
                  <a:pt x="66008" y="169164"/>
                </a:moveTo>
                <a:lnTo>
                  <a:pt x="92964" y="142208"/>
                </a:lnTo>
                <a:lnTo>
                  <a:pt x="133350" y="182594"/>
                </a:lnTo>
                <a:lnTo>
                  <a:pt x="173736" y="142208"/>
                </a:lnTo>
                <a:lnTo>
                  <a:pt x="200692" y="169164"/>
                </a:lnTo>
                <a:lnTo>
                  <a:pt x="160306" y="209550"/>
                </a:lnTo>
                <a:lnTo>
                  <a:pt x="200692" y="249936"/>
                </a:lnTo>
                <a:lnTo>
                  <a:pt x="173736" y="276892"/>
                </a:lnTo>
                <a:lnTo>
                  <a:pt x="133350" y="236506"/>
                </a:lnTo>
                <a:lnTo>
                  <a:pt x="92964" y="276892"/>
                </a:lnTo>
                <a:lnTo>
                  <a:pt x="66008" y="249936"/>
                </a:lnTo>
                <a:lnTo>
                  <a:pt x="106394" y="209550"/>
                </a:lnTo>
                <a:lnTo>
                  <a:pt x="66008" y="169164"/>
                </a:lnTo>
                <a:close/>
                <a:moveTo>
                  <a:pt x="200025" y="19050"/>
                </a:moveTo>
                <a:lnTo>
                  <a:pt x="180975" y="0"/>
                </a:lnTo>
                <a:lnTo>
                  <a:pt x="85725" y="0"/>
                </a:lnTo>
                <a:lnTo>
                  <a:pt x="66675" y="19050"/>
                </a:lnTo>
                <a:lnTo>
                  <a:pt x="0" y="19050"/>
                </a:lnTo>
                <a:lnTo>
                  <a:pt x="0" y="57150"/>
                </a:lnTo>
                <a:lnTo>
                  <a:pt x="266700" y="57150"/>
                </a:lnTo>
                <a:lnTo>
                  <a:pt x="266700" y="190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66C4B51-C662-4844-A772-7B2BA990B8D4}"/>
              </a:ext>
            </a:extLst>
          </p:cNvPr>
          <p:cNvSpPr/>
          <p:nvPr/>
        </p:nvSpPr>
        <p:spPr>
          <a:xfrm>
            <a:off x="7121434" y="2928025"/>
            <a:ext cx="291038" cy="419100"/>
          </a:xfrm>
          <a:custGeom>
            <a:avLst/>
            <a:gdLst>
              <a:gd name="connsiteX0" fmla="*/ 342900 w 342900"/>
              <a:gd name="connsiteY0" fmla="*/ 395859 h 419100"/>
              <a:gd name="connsiteX1" fmla="*/ 23241 w 342900"/>
              <a:gd name="connsiteY1" fmla="*/ 76200 h 419100"/>
              <a:gd name="connsiteX2" fmla="*/ 0 w 342900"/>
              <a:gd name="connsiteY2" fmla="*/ 99441 h 419100"/>
              <a:gd name="connsiteX3" fmla="*/ 38862 w 342900"/>
              <a:gd name="connsiteY3" fmla="*/ 138303 h 419100"/>
              <a:gd name="connsiteX4" fmla="*/ 19050 w 342900"/>
              <a:gd name="connsiteY4" fmla="*/ 171450 h 419100"/>
              <a:gd name="connsiteX5" fmla="*/ 19050 w 342900"/>
              <a:gd name="connsiteY5" fmla="*/ 361950 h 419100"/>
              <a:gd name="connsiteX6" fmla="*/ 57150 w 342900"/>
              <a:gd name="connsiteY6" fmla="*/ 400050 h 419100"/>
              <a:gd name="connsiteX7" fmla="*/ 285750 w 342900"/>
              <a:gd name="connsiteY7" fmla="*/ 400050 h 419100"/>
              <a:gd name="connsiteX8" fmla="*/ 298323 w 342900"/>
              <a:gd name="connsiteY8" fmla="*/ 397764 h 419100"/>
              <a:gd name="connsiteX9" fmla="*/ 319659 w 342900"/>
              <a:gd name="connsiteY9" fmla="*/ 419100 h 419100"/>
              <a:gd name="connsiteX10" fmla="*/ 342900 w 342900"/>
              <a:gd name="connsiteY10" fmla="*/ 395859 h 419100"/>
              <a:gd name="connsiteX11" fmla="*/ 112395 w 342900"/>
              <a:gd name="connsiteY11" fmla="*/ 95250 h 419100"/>
              <a:gd name="connsiteX12" fmla="*/ 171450 w 342900"/>
              <a:gd name="connsiteY12" fmla="*/ 36195 h 419100"/>
              <a:gd name="connsiteX13" fmla="*/ 230505 w 342900"/>
              <a:gd name="connsiteY13" fmla="*/ 95250 h 419100"/>
              <a:gd name="connsiteX14" fmla="*/ 230505 w 342900"/>
              <a:gd name="connsiteY14" fmla="*/ 133350 h 419100"/>
              <a:gd name="connsiteX15" fmla="*/ 126778 w 342900"/>
              <a:gd name="connsiteY15" fmla="*/ 133350 h 419100"/>
              <a:gd name="connsiteX16" fmla="*/ 323850 w 342900"/>
              <a:gd name="connsiteY16" fmla="*/ 330422 h 419100"/>
              <a:gd name="connsiteX17" fmla="*/ 323850 w 342900"/>
              <a:gd name="connsiteY17" fmla="*/ 171450 h 419100"/>
              <a:gd name="connsiteX18" fmla="*/ 285750 w 342900"/>
              <a:gd name="connsiteY18" fmla="*/ 133350 h 419100"/>
              <a:gd name="connsiteX19" fmla="*/ 266700 w 342900"/>
              <a:gd name="connsiteY19" fmla="*/ 133350 h 419100"/>
              <a:gd name="connsiteX20" fmla="*/ 266700 w 342900"/>
              <a:gd name="connsiteY20" fmla="*/ 95250 h 419100"/>
              <a:gd name="connsiteX21" fmla="*/ 171450 w 342900"/>
              <a:gd name="connsiteY21" fmla="*/ 0 h 419100"/>
              <a:gd name="connsiteX22" fmla="*/ 77343 w 342900"/>
              <a:gd name="connsiteY22" fmla="*/ 83915 h 419100"/>
              <a:gd name="connsiteX23" fmla="*/ 112395 w 342900"/>
              <a:gd name="connsiteY23" fmla="*/ 118967 h 419100"/>
              <a:gd name="connsiteX24" fmla="*/ 112395 w 342900"/>
              <a:gd name="connsiteY24" fmla="*/ 952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419100">
                <a:moveTo>
                  <a:pt x="342900" y="395859"/>
                </a:moveTo>
                <a:lnTo>
                  <a:pt x="23241" y="76200"/>
                </a:lnTo>
                <a:lnTo>
                  <a:pt x="0" y="99441"/>
                </a:lnTo>
                <a:lnTo>
                  <a:pt x="38862" y="138303"/>
                </a:lnTo>
                <a:cubicBezTo>
                  <a:pt x="27146" y="144780"/>
                  <a:pt x="19050" y="157163"/>
                  <a:pt x="19050" y="171450"/>
                </a:cubicBezTo>
                <a:lnTo>
                  <a:pt x="19050" y="361950"/>
                </a:lnTo>
                <a:cubicBezTo>
                  <a:pt x="19050" y="382905"/>
                  <a:pt x="36195" y="400050"/>
                  <a:pt x="57150" y="400050"/>
                </a:cubicBezTo>
                <a:lnTo>
                  <a:pt x="285750" y="400050"/>
                </a:lnTo>
                <a:cubicBezTo>
                  <a:pt x="290227" y="400050"/>
                  <a:pt x="294418" y="399193"/>
                  <a:pt x="298323" y="397764"/>
                </a:cubicBezTo>
                <a:lnTo>
                  <a:pt x="319659" y="419100"/>
                </a:lnTo>
                <a:lnTo>
                  <a:pt x="342900" y="395859"/>
                </a:lnTo>
                <a:close/>
                <a:moveTo>
                  <a:pt x="112395" y="95250"/>
                </a:moveTo>
                <a:cubicBezTo>
                  <a:pt x="112395" y="62675"/>
                  <a:pt x="138875" y="36195"/>
                  <a:pt x="171450" y="36195"/>
                </a:cubicBezTo>
                <a:cubicBezTo>
                  <a:pt x="204026" y="36195"/>
                  <a:pt x="230505" y="62675"/>
                  <a:pt x="230505" y="95250"/>
                </a:cubicBezTo>
                <a:lnTo>
                  <a:pt x="230505" y="133350"/>
                </a:lnTo>
                <a:lnTo>
                  <a:pt x="126778" y="133350"/>
                </a:lnTo>
                <a:lnTo>
                  <a:pt x="323850" y="330422"/>
                </a:lnTo>
                <a:lnTo>
                  <a:pt x="323850" y="171450"/>
                </a:lnTo>
                <a:cubicBezTo>
                  <a:pt x="323850" y="150495"/>
                  <a:pt x="306705" y="133350"/>
                  <a:pt x="285750" y="133350"/>
                </a:cubicBezTo>
                <a:lnTo>
                  <a:pt x="266700" y="133350"/>
                </a:lnTo>
                <a:lnTo>
                  <a:pt x="266700" y="95250"/>
                </a:lnTo>
                <a:cubicBezTo>
                  <a:pt x="266700" y="42672"/>
                  <a:pt x="224028" y="0"/>
                  <a:pt x="171450" y="0"/>
                </a:cubicBezTo>
                <a:cubicBezTo>
                  <a:pt x="122777" y="0"/>
                  <a:pt x="83058" y="36767"/>
                  <a:pt x="77343" y="83915"/>
                </a:cubicBezTo>
                <a:lnTo>
                  <a:pt x="112395" y="118967"/>
                </a:lnTo>
                <a:lnTo>
                  <a:pt x="112395" y="952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36403F0E-B229-1144-B32E-8409E727E1CA}"/>
              </a:ext>
            </a:extLst>
          </p:cNvPr>
          <p:cNvSpPr/>
          <p:nvPr/>
        </p:nvSpPr>
        <p:spPr>
          <a:xfrm>
            <a:off x="3073886" y="2947075"/>
            <a:ext cx="291038" cy="381000"/>
          </a:xfrm>
          <a:custGeom>
            <a:avLst/>
            <a:gdLst>
              <a:gd name="connsiteX0" fmla="*/ 171450 w 342900"/>
              <a:gd name="connsiteY0" fmla="*/ 0 h 419100"/>
              <a:gd name="connsiteX1" fmla="*/ 0 w 342900"/>
              <a:gd name="connsiteY1" fmla="*/ 76200 h 419100"/>
              <a:gd name="connsiteX2" fmla="*/ 0 w 342900"/>
              <a:gd name="connsiteY2" fmla="*/ 190500 h 419100"/>
              <a:gd name="connsiteX3" fmla="*/ 171450 w 342900"/>
              <a:gd name="connsiteY3" fmla="*/ 419100 h 419100"/>
              <a:gd name="connsiteX4" fmla="*/ 342900 w 342900"/>
              <a:gd name="connsiteY4" fmla="*/ 190500 h 419100"/>
              <a:gd name="connsiteX5" fmla="*/ 342900 w 342900"/>
              <a:gd name="connsiteY5" fmla="*/ 76200 h 419100"/>
              <a:gd name="connsiteX6" fmla="*/ 171450 w 342900"/>
              <a:gd name="connsiteY6" fmla="*/ 0 h 419100"/>
              <a:gd name="connsiteX7" fmla="*/ 133350 w 342900"/>
              <a:gd name="connsiteY7" fmla="*/ 304800 h 419100"/>
              <a:gd name="connsiteX8" fmla="*/ 57150 w 342900"/>
              <a:gd name="connsiteY8" fmla="*/ 228600 h 419100"/>
              <a:gd name="connsiteX9" fmla="*/ 84106 w 342900"/>
              <a:gd name="connsiteY9" fmla="*/ 201644 h 419100"/>
              <a:gd name="connsiteX10" fmla="*/ 133350 w 342900"/>
              <a:gd name="connsiteY10" fmla="*/ 250889 h 419100"/>
              <a:gd name="connsiteX11" fmla="*/ 258794 w 342900"/>
              <a:gd name="connsiteY11" fmla="*/ 125444 h 419100"/>
              <a:gd name="connsiteX12" fmla="*/ 285750 w 342900"/>
              <a:gd name="connsiteY12" fmla="*/ 152400 h 419100"/>
              <a:gd name="connsiteX13" fmla="*/ 133350 w 342900"/>
              <a:gd name="connsiteY13" fmla="*/ 3048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900" h="419100">
                <a:moveTo>
                  <a:pt x="171450" y="0"/>
                </a:moveTo>
                <a:lnTo>
                  <a:pt x="0" y="76200"/>
                </a:lnTo>
                <a:lnTo>
                  <a:pt x="0" y="190500"/>
                </a:lnTo>
                <a:cubicBezTo>
                  <a:pt x="0" y="296323"/>
                  <a:pt x="73057" y="395002"/>
                  <a:pt x="171450" y="419100"/>
                </a:cubicBezTo>
                <a:cubicBezTo>
                  <a:pt x="269843" y="395002"/>
                  <a:pt x="342900" y="296323"/>
                  <a:pt x="342900" y="190500"/>
                </a:cubicBezTo>
                <a:lnTo>
                  <a:pt x="342900" y="76200"/>
                </a:lnTo>
                <a:lnTo>
                  <a:pt x="171450" y="0"/>
                </a:lnTo>
                <a:close/>
                <a:moveTo>
                  <a:pt x="133350" y="304800"/>
                </a:moveTo>
                <a:lnTo>
                  <a:pt x="57150" y="228600"/>
                </a:lnTo>
                <a:lnTo>
                  <a:pt x="84106" y="201644"/>
                </a:lnTo>
                <a:lnTo>
                  <a:pt x="133350" y="250889"/>
                </a:lnTo>
                <a:lnTo>
                  <a:pt x="258794" y="125444"/>
                </a:lnTo>
                <a:lnTo>
                  <a:pt x="285750" y="152400"/>
                </a:lnTo>
                <a:lnTo>
                  <a:pt x="133350" y="3048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C268F1AD-4469-7542-A49A-14F82F298B15}"/>
              </a:ext>
            </a:extLst>
          </p:cNvPr>
          <p:cNvSpPr/>
          <p:nvPr/>
        </p:nvSpPr>
        <p:spPr>
          <a:xfrm>
            <a:off x="7911541" y="2985175"/>
            <a:ext cx="388051" cy="304800"/>
          </a:xfrm>
          <a:custGeom>
            <a:avLst/>
            <a:gdLst>
              <a:gd name="connsiteX0" fmla="*/ 368713 w 457200"/>
              <a:gd name="connsiteY0" fmla="*/ 114967 h 304800"/>
              <a:gd name="connsiteX1" fmla="*/ 228600 w 457200"/>
              <a:gd name="connsiteY1" fmla="*/ 0 h 304800"/>
              <a:gd name="connsiteX2" fmla="*/ 101918 w 457200"/>
              <a:gd name="connsiteY2" fmla="*/ 76867 h 304800"/>
              <a:gd name="connsiteX3" fmla="*/ 0 w 457200"/>
              <a:gd name="connsiteY3" fmla="*/ 190500 h 304800"/>
              <a:gd name="connsiteX4" fmla="*/ 114300 w 457200"/>
              <a:gd name="connsiteY4" fmla="*/ 304800 h 304800"/>
              <a:gd name="connsiteX5" fmla="*/ 361950 w 457200"/>
              <a:gd name="connsiteY5" fmla="*/ 304800 h 304800"/>
              <a:gd name="connsiteX6" fmla="*/ 457200 w 457200"/>
              <a:gd name="connsiteY6" fmla="*/ 209550 h 304800"/>
              <a:gd name="connsiteX7" fmla="*/ 368713 w 457200"/>
              <a:gd name="connsiteY7" fmla="*/ 114967 h 304800"/>
              <a:gd name="connsiteX8" fmla="*/ 190500 w 457200"/>
              <a:gd name="connsiteY8" fmla="*/ 247650 h 304800"/>
              <a:gd name="connsiteX9" fmla="*/ 123825 w 457200"/>
              <a:gd name="connsiteY9" fmla="*/ 180975 h 304800"/>
              <a:gd name="connsiteX10" fmla="*/ 150781 w 457200"/>
              <a:gd name="connsiteY10" fmla="*/ 154019 h 304800"/>
              <a:gd name="connsiteX11" fmla="*/ 190500 w 457200"/>
              <a:gd name="connsiteY11" fmla="*/ 193739 h 304800"/>
              <a:gd name="connsiteX12" fmla="*/ 289084 w 457200"/>
              <a:gd name="connsiteY12" fmla="*/ 95155 h 304800"/>
              <a:gd name="connsiteX13" fmla="*/ 316040 w 457200"/>
              <a:gd name="connsiteY13" fmla="*/ 122111 h 304800"/>
              <a:gd name="connsiteX14" fmla="*/ 190500 w 457200"/>
              <a:gd name="connsiteY14" fmla="*/ 24765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304800">
                <a:moveTo>
                  <a:pt x="368713" y="114967"/>
                </a:moveTo>
                <a:cubicBezTo>
                  <a:pt x="355759" y="49435"/>
                  <a:pt x="297942" y="0"/>
                  <a:pt x="228600" y="0"/>
                </a:cubicBezTo>
                <a:cubicBezTo>
                  <a:pt x="173546" y="0"/>
                  <a:pt x="125825" y="31242"/>
                  <a:pt x="101918" y="76867"/>
                </a:cubicBezTo>
                <a:cubicBezTo>
                  <a:pt x="44672" y="83058"/>
                  <a:pt x="0" y="131540"/>
                  <a:pt x="0" y="190500"/>
                </a:cubicBezTo>
                <a:cubicBezTo>
                  <a:pt x="0" y="253651"/>
                  <a:pt x="51149" y="304800"/>
                  <a:pt x="114300" y="304800"/>
                </a:cubicBezTo>
                <a:lnTo>
                  <a:pt x="361950" y="304800"/>
                </a:lnTo>
                <a:cubicBezTo>
                  <a:pt x="414528" y="304800"/>
                  <a:pt x="457200" y="262128"/>
                  <a:pt x="457200" y="209550"/>
                </a:cubicBezTo>
                <a:cubicBezTo>
                  <a:pt x="457200" y="159258"/>
                  <a:pt x="418052" y="118491"/>
                  <a:pt x="368713" y="114967"/>
                </a:cubicBezTo>
                <a:close/>
                <a:moveTo>
                  <a:pt x="190500" y="247650"/>
                </a:moveTo>
                <a:lnTo>
                  <a:pt x="123825" y="180975"/>
                </a:lnTo>
                <a:lnTo>
                  <a:pt x="150781" y="154019"/>
                </a:lnTo>
                <a:lnTo>
                  <a:pt x="190500" y="193739"/>
                </a:lnTo>
                <a:lnTo>
                  <a:pt x="289084" y="95155"/>
                </a:lnTo>
                <a:lnTo>
                  <a:pt x="316040" y="122111"/>
                </a:lnTo>
                <a:lnTo>
                  <a:pt x="190500" y="2476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02017CF0-4B3C-BB48-98AF-E67AEA87012B}"/>
              </a:ext>
            </a:extLst>
          </p:cNvPr>
          <p:cNvSpPr/>
          <p:nvPr/>
        </p:nvSpPr>
        <p:spPr>
          <a:xfrm>
            <a:off x="6266652" y="3004225"/>
            <a:ext cx="355713" cy="266700"/>
          </a:xfrm>
          <a:custGeom>
            <a:avLst/>
            <a:gdLst>
              <a:gd name="connsiteX0" fmla="*/ 285750 w 419100"/>
              <a:gd name="connsiteY0" fmla="*/ 114300 h 266700"/>
              <a:gd name="connsiteX1" fmla="*/ 342710 w 419100"/>
              <a:gd name="connsiteY1" fmla="*/ 57150 h 266700"/>
              <a:gd name="connsiteX2" fmla="*/ 285750 w 419100"/>
              <a:gd name="connsiteY2" fmla="*/ 0 h 266700"/>
              <a:gd name="connsiteX3" fmla="*/ 228600 w 419100"/>
              <a:gd name="connsiteY3" fmla="*/ 57150 h 266700"/>
              <a:gd name="connsiteX4" fmla="*/ 285750 w 419100"/>
              <a:gd name="connsiteY4" fmla="*/ 114300 h 266700"/>
              <a:gd name="connsiteX5" fmla="*/ 133350 w 419100"/>
              <a:gd name="connsiteY5" fmla="*/ 114300 h 266700"/>
              <a:gd name="connsiteX6" fmla="*/ 190310 w 419100"/>
              <a:gd name="connsiteY6" fmla="*/ 57150 h 266700"/>
              <a:gd name="connsiteX7" fmla="*/ 133350 w 419100"/>
              <a:gd name="connsiteY7" fmla="*/ 0 h 266700"/>
              <a:gd name="connsiteX8" fmla="*/ 76200 w 419100"/>
              <a:gd name="connsiteY8" fmla="*/ 57150 h 266700"/>
              <a:gd name="connsiteX9" fmla="*/ 133350 w 419100"/>
              <a:gd name="connsiteY9" fmla="*/ 114300 h 266700"/>
              <a:gd name="connsiteX10" fmla="*/ 133350 w 419100"/>
              <a:gd name="connsiteY10" fmla="*/ 152400 h 266700"/>
              <a:gd name="connsiteX11" fmla="*/ 0 w 419100"/>
              <a:gd name="connsiteY11" fmla="*/ 219075 h 266700"/>
              <a:gd name="connsiteX12" fmla="*/ 0 w 419100"/>
              <a:gd name="connsiteY12" fmla="*/ 266700 h 266700"/>
              <a:gd name="connsiteX13" fmla="*/ 266700 w 419100"/>
              <a:gd name="connsiteY13" fmla="*/ 266700 h 266700"/>
              <a:gd name="connsiteX14" fmla="*/ 266700 w 419100"/>
              <a:gd name="connsiteY14" fmla="*/ 219075 h 266700"/>
              <a:gd name="connsiteX15" fmla="*/ 133350 w 419100"/>
              <a:gd name="connsiteY15" fmla="*/ 152400 h 266700"/>
              <a:gd name="connsiteX16" fmla="*/ 285750 w 419100"/>
              <a:gd name="connsiteY16" fmla="*/ 152400 h 266700"/>
              <a:gd name="connsiteX17" fmla="*/ 267367 w 419100"/>
              <a:gd name="connsiteY17" fmla="*/ 153448 h 266700"/>
              <a:gd name="connsiteX18" fmla="*/ 304800 w 419100"/>
              <a:gd name="connsiteY18" fmla="*/ 219075 h 266700"/>
              <a:gd name="connsiteX19" fmla="*/ 304800 w 419100"/>
              <a:gd name="connsiteY19" fmla="*/ 266700 h 266700"/>
              <a:gd name="connsiteX20" fmla="*/ 419100 w 419100"/>
              <a:gd name="connsiteY20" fmla="*/ 266700 h 266700"/>
              <a:gd name="connsiteX21" fmla="*/ 419100 w 419100"/>
              <a:gd name="connsiteY21" fmla="*/ 219075 h 266700"/>
              <a:gd name="connsiteX22" fmla="*/ 285750 w 419100"/>
              <a:gd name="connsiteY22" fmla="*/ 1524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9100" h="266700">
                <a:moveTo>
                  <a:pt x="285750" y="114300"/>
                </a:moveTo>
                <a:cubicBezTo>
                  <a:pt x="317278" y="114300"/>
                  <a:pt x="342710" y="88678"/>
                  <a:pt x="342710" y="57150"/>
                </a:cubicBezTo>
                <a:cubicBezTo>
                  <a:pt x="342710" y="25622"/>
                  <a:pt x="317278" y="0"/>
                  <a:pt x="285750" y="0"/>
                </a:cubicBezTo>
                <a:cubicBezTo>
                  <a:pt x="254222" y="0"/>
                  <a:pt x="228600" y="25622"/>
                  <a:pt x="228600" y="57150"/>
                </a:cubicBezTo>
                <a:cubicBezTo>
                  <a:pt x="228600" y="88678"/>
                  <a:pt x="254222" y="114300"/>
                  <a:pt x="285750" y="114300"/>
                </a:cubicBezTo>
                <a:close/>
                <a:moveTo>
                  <a:pt x="133350" y="114300"/>
                </a:moveTo>
                <a:cubicBezTo>
                  <a:pt x="164878" y="114300"/>
                  <a:pt x="190310" y="88678"/>
                  <a:pt x="190310" y="57150"/>
                </a:cubicBezTo>
                <a:cubicBezTo>
                  <a:pt x="190310" y="25622"/>
                  <a:pt x="164878" y="0"/>
                  <a:pt x="133350" y="0"/>
                </a:cubicBezTo>
                <a:cubicBezTo>
                  <a:pt x="101822" y="0"/>
                  <a:pt x="76200" y="25622"/>
                  <a:pt x="76200" y="57150"/>
                </a:cubicBezTo>
                <a:cubicBezTo>
                  <a:pt x="76200" y="88678"/>
                  <a:pt x="101822" y="114300"/>
                  <a:pt x="133350" y="114300"/>
                </a:cubicBezTo>
                <a:close/>
                <a:moveTo>
                  <a:pt x="133350" y="152400"/>
                </a:moveTo>
                <a:cubicBezTo>
                  <a:pt x="88868" y="152400"/>
                  <a:pt x="0" y="174689"/>
                  <a:pt x="0" y="219075"/>
                </a:cubicBezTo>
                <a:lnTo>
                  <a:pt x="0" y="266700"/>
                </a:lnTo>
                <a:lnTo>
                  <a:pt x="266700" y="266700"/>
                </a:lnTo>
                <a:lnTo>
                  <a:pt x="266700" y="219075"/>
                </a:lnTo>
                <a:cubicBezTo>
                  <a:pt x="266700" y="174689"/>
                  <a:pt x="177832" y="152400"/>
                  <a:pt x="133350" y="152400"/>
                </a:cubicBezTo>
                <a:close/>
                <a:moveTo>
                  <a:pt x="285750" y="152400"/>
                </a:moveTo>
                <a:cubicBezTo>
                  <a:pt x="280226" y="152400"/>
                  <a:pt x="274034" y="152781"/>
                  <a:pt x="267367" y="153448"/>
                </a:cubicBezTo>
                <a:cubicBezTo>
                  <a:pt x="289465" y="169355"/>
                  <a:pt x="304800" y="190786"/>
                  <a:pt x="304800" y="219075"/>
                </a:cubicBezTo>
                <a:lnTo>
                  <a:pt x="304800" y="266700"/>
                </a:lnTo>
                <a:lnTo>
                  <a:pt x="419100" y="266700"/>
                </a:lnTo>
                <a:lnTo>
                  <a:pt x="419100" y="219075"/>
                </a:lnTo>
                <a:cubicBezTo>
                  <a:pt x="419100" y="174689"/>
                  <a:pt x="330232" y="152400"/>
                  <a:pt x="285750" y="1524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0A4237C6-7052-4E45-A6A0-2D2AE3EAACBA}"/>
              </a:ext>
            </a:extLst>
          </p:cNvPr>
          <p:cNvSpPr/>
          <p:nvPr/>
        </p:nvSpPr>
        <p:spPr>
          <a:xfrm>
            <a:off x="7257925" y="1932821"/>
            <a:ext cx="381000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209550 w 381000"/>
              <a:gd name="connsiteY5" fmla="*/ 285750 h 381000"/>
              <a:gd name="connsiteX6" fmla="*/ 171450 w 381000"/>
              <a:gd name="connsiteY6" fmla="*/ 285750 h 381000"/>
              <a:gd name="connsiteX7" fmla="*/ 171450 w 381000"/>
              <a:gd name="connsiteY7" fmla="*/ 247650 h 381000"/>
              <a:gd name="connsiteX8" fmla="*/ 209550 w 381000"/>
              <a:gd name="connsiteY8" fmla="*/ 247650 h 381000"/>
              <a:gd name="connsiteX9" fmla="*/ 209550 w 381000"/>
              <a:gd name="connsiteY9" fmla="*/ 285750 h 381000"/>
              <a:gd name="connsiteX10" fmla="*/ 209550 w 381000"/>
              <a:gd name="connsiteY10" fmla="*/ 209550 h 381000"/>
              <a:gd name="connsiteX11" fmla="*/ 171450 w 381000"/>
              <a:gd name="connsiteY11" fmla="*/ 209550 h 381000"/>
              <a:gd name="connsiteX12" fmla="*/ 171450 w 381000"/>
              <a:gd name="connsiteY12" fmla="*/ 95250 h 381000"/>
              <a:gd name="connsiteX13" fmla="*/ 209550 w 381000"/>
              <a:gd name="connsiteY13" fmla="*/ 95250 h 381000"/>
              <a:gd name="connsiteX14" fmla="*/ 209550 w 381000"/>
              <a:gd name="connsiteY14" fmla="*/ 2095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344" y="0"/>
                  <a:pt x="0" y="85249"/>
                  <a:pt x="0" y="190500"/>
                </a:cubicBezTo>
                <a:cubicBezTo>
                  <a:pt x="0" y="295751"/>
                  <a:pt x="85344" y="381000"/>
                  <a:pt x="190500" y="381000"/>
                </a:cubicBezTo>
                <a:cubicBezTo>
                  <a:pt x="295656" y="381000"/>
                  <a:pt x="381000" y="295751"/>
                  <a:pt x="381000" y="190500"/>
                </a:cubicBezTo>
                <a:cubicBezTo>
                  <a:pt x="381000" y="85249"/>
                  <a:pt x="295656" y="0"/>
                  <a:pt x="190500" y="0"/>
                </a:cubicBezTo>
                <a:close/>
                <a:moveTo>
                  <a:pt x="209550" y="285750"/>
                </a:moveTo>
                <a:lnTo>
                  <a:pt x="171450" y="285750"/>
                </a:lnTo>
                <a:lnTo>
                  <a:pt x="171450" y="247650"/>
                </a:lnTo>
                <a:lnTo>
                  <a:pt x="209550" y="247650"/>
                </a:lnTo>
                <a:lnTo>
                  <a:pt x="209550" y="285750"/>
                </a:lnTo>
                <a:close/>
                <a:moveTo>
                  <a:pt x="209550" y="209550"/>
                </a:moveTo>
                <a:lnTo>
                  <a:pt x="171450" y="209550"/>
                </a:lnTo>
                <a:lnTo>
                  <a:pt x="171450" y="95250"/>
                </a:lnTo>
                <a:lnTo>
                  <a:pt x="209550" y="95250"/>
                </a:lnTo>
                <a:lnTo>
                  <a:pt x="20955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4739056-E293-A241-8F08-28629C57EF0E}"/>
              </a:ext>
            </a:extLst>
          </p:cNvPr>
          <p:cNvSpPr/>
          <p:nvPr/>
        </p:nvSpPr>
        <p:spPr>
          <a:xfrm>
            <a:off x="1476384" y="4185734"/>
            <a:ext cx="228600" cy="342900"/>
          </a:xfrm>
          <a:custGeom>
            <a:avLst/>
            <a:gdLst>
              <a:gd name="connsiteX0" fmla="*/ 190691 w 228600"/>
              <a:gd name="connsiteY0" fmla="*/ 76200 h 342900"/>
              <a:gd name="connsiteX1" fmla="*/ 190500 w 228600"/>
              <a:gd name="connsiteY1" fmla="*/ 76200 h 342900"/>
              <a:gd name="connsiteX2" fmla="*/ 190500 w 228600"/>
              <a:gd name="connsiteY2" fmla="*/ 0 h 342900"/>
              <a:gd name="connsiteX3" fmla="*/ 152400 w 228600"/>
              <a:gd name="connsiteY3" fmla="*/ 0 h 342900"/>
              <a:gd name="connsiteX4" fmla="*/ 152400 w 228600"/>
              <a:gd name="connsiteY4" fmla="*/ 76200 h 342900"/>
              <a:gd name="connsiteX5" fmla="*/ 76200 w 228600"/>
              <a:gd name="connsiteY5" fmla="*/ 76200 h 342900"/>
              <a:gd name="connsiteX6" fmla="*/ 76200 w 228600"/>
              <a:gd name="connsiteY6" fmla="*/ 0 h 342900"/>
              <a:gd name="connsiteX7" fmla="*/ 38100 w 228600"/>
              <a:gd name="connsiteY7" fmla="*/ 0 h 342900"/>
              <a:gd name="connsiteX8" fmla="*/ 38100 w 228600"/>
              <a:gd name="connsiteY8" fmla="*/ 76200 h 342900"/>
              <a:gd name="connsiteX9" fmla="*/ 37909 w 228600"/>
              <a:gd name="connsiteY9" fmla="*/ 76200 h 342900"/>
              <a:gd name="connsiteX10" fmla="*/ 0 w 228600"/>
              <a:gd name="connsiteY10" fmla="*/ 114205 h 342900"/>
              <a:gd name="connsiteX11" fmla="*/ 0 w 228600"/>
              <a:gd name="connsiteY11" fmla="*/ 218885 h 342900"/>
              <a:gd name="connsiteX12" fmla="*/ 66675 w 228600"/>
              <a:gd name="connsiteY12" fmla="*/ 285750 h 342900"/>
              <a:gd name="connsiteX13" fmla="*/ 66675 w 228600"/>
              <a:gd name="connsiteY13" fmla="*/ 342900 h 342900"/>
              <a:gd name="connsiteX14" fmla="*/ 161925 w 228600"/>
              <a:gd name="connsiteY14" fmla="*/ 342900 h 342900"/>
              <a:gd name="connsiteX15" fmla="*/ 161925 w 228600"/>
              <a:gd name="connsiteY15" fmla="*/ 285750 h 342900"/>
              <a:gd name="connsiteX16" fmla="*/ 228600 w 228600"/>
              <a:gd name="connsiteY16" fmla="*/ 218789 h 342900"/>
              <a:gd name="connsiteX17" fmla="*/ 228600 w 228600"/>
              <a:gd name="connsiteY17" fmla="*/ 114109 h 342900"/>
              <a:gd name="connsiteX18" fmla="*/ 190691 w 228600"/>
              <a:gd name="connsiteY18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8600" h="342900">
                <a:moveTo>
                  <a:pt x="190691" y="76200"/>
                </a:moveTo>
                <a:lnTo>
                  <a:pt x="190500" y="76200"/>
                </a:lnTo>
                <a:lnTo>
                  <a:pt x="190500" y="0"/>
                </a:lnTo>
                <a:lnTo>
                  <a:pt x="152400" y="0"/>
                </a:lnTo>
                <a:lnTo>
                  <a:pt x="152400" y="76200"/>
                </a:lnTo>
                <a:lnTo>
                  <a:pt x="76200" y="76200"/>
                </a:lnTo>
                <a:lnTo>
                  <a:pt x="76200" y="0"/>
                </a:lnTo>
                <a:lnTo>
                  <a:pt x="38100" y="0"/>
                </a:lnTo>
                <a:lnTo>
                  <a:pt x="38100" y="76200"/>
                </a:lnTo>
                <a:lnTo>
                  <a:pt x="37909" y="76200"/>
                </a:lnTo>
                <a:cubicBezTo>
                  <a:pt x="19050" y="76105"/>
                  <a:pt x="0" y="95155"/>
                  <a:pt x="0" y="114205"/>
                </a:cubicBezTo>
                <a:lnTo>
                  <a:pt x="0" y="218885"/>
                </a:lnTo>
                <a:lnTo>
                  <a:pt x="66675" y="285750"/>
                </a:lnTo>
                <a:lnTo>
                  <a:pt x="66675" y="342900"/>
                </a:lnTo>
                <a:lnTo>
                  <a:pt x="161925" y="342900"/>
                </a:lnTo>
                <a:lnTo>
                  <a:pt x="161925" y="285750"/>
                </a:lnTo>
                <a:lnTo>
                  <a:pt x="228600" y="218789"/>
                </a:lnTo>
                <a:lnTo>
                  <a:pt x="228600" y="114109"/>
                </a:lnTo>
                <a:cubicBezTo>
                  <a:pt x="228600" y="95155"/>
                  <a:pt x="209550" y="76105"/>
                  <a:pt x="190691" y="762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CCEE0972-1138-5744-B90B-2E20FDB0DC47}"/>
              </a:ext>
            </a:extLst>
          </p:cNvPr>
          <p:cNvSpPr/>
          <p:nvPr/>
        </p:nvSpPr>
        <p:spPr>
          <a:xfrm>
            <a:off x="9575542" y="4147755"/>
            <a:ext cx="418859" cy="418859"/>
          </a:xfrm>
          <a:custGeom>
            <a:avLst/>
            <a:gdLst>
              <a:gd name="connsiteX0" fmla="*/ 413145 w 418859"/>
              <a:gd name="connsiteY0" fmla="*/ 341707 h 418859"/>
              <a:gd name="connsiteX1" fmla="*/ 238837 w 418859"/>
              <a:gd name="connsiteY1" fmla="*/ 167400 h 418859"/>
              <a:gd name="connsiteX2" fmla="*/ 211215 w 418859"/>
              <a:gd name="connsiteY2" fmla="*/ 35955 h 418859"/>
              <a:gd name="connsiteX3" fmla="*/ 70245 w 418859"/>
              <a:gd name="connsiteY3" fmla="*/ 12142 h 418859"/>
              <a:gd name="connsiteX4" fmla="*/ 153112 w 418859"/>
              <a:gd name="connsiteY4" fmla="*/ 95010 h 418859"/>
              <a:gd name="connsiteX5" fmla="*/ 95010 w 418859"/>
              <a:gd name="connsiteY5" fmla="*/ 153112 h 418859"/>
              <a:gd name="connsiteX6" fmla="*/ 12142 w 418859"/>
              <a:gd name="connsiteY6" fmla="*/ 70245 h 418859"/>
              <a:gd name="connsiteX7" fmla="*/ 35955 w 418859"/>
              <a:gd name="connsiteY7" fmla="*/ 211215 h 418859"/>
              <a:gd name="connsiteX8" fmla="*/ 167400 w 418859"/>
              <a:gd name="connsiteY8" fmla="*/ 238837 h 418859"/>
              <a:gd name="connsiteX9" fmla="*/ 341707 w 418859"/>
              <a:gd name="connsiteY9" fmla="*/ 413145 h 418859"/>
              <a:gd name="connsiteX10" fmla="*/ 368377 w 418859"/>
              <a:gd name="connsiteY10" fmla="*/ 413145 h 418859"/>
              <a:gd name="connsiteX11" fmla="*/ 413145 w 418859"/>
              <a:gd name="connsiteY11" fmla="*/ 368377 h 418859"/>
              <a:gd name="connsiteX12" fmla="*/ 413145 w 418859"/>
              <a:gd name="connsiteY12" fmla="*/ 341707 h 4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859" h="418859">
                <a:moveTo>
                  <a:pt x="413145" y="341707"/>
                </a:moveTo>
                <a:lnTo>
                  <a:pt x="238837" y="167400"/>
                </a:lnTo>
                <a:cubicBezTo>
                  <a:pt x="255982" y="123585"/>
                  <a:pt x="246457" y="71197"/>
                  <a:pt x="211215" y="35955"/>
                </a:cubicBezTo>
                <a:cubicBezTo>
                  <a:pt x="173115" y="-2145"/>
                  <a:pt x="115965" y="-9765"/>
                  <a:pt x="70245" y="12142"/>
                </a:cubicBezTo>
                <a:lnTo>
                  <a:pt x="153112" y="95010"/>
                </a:lnTo>
                <a:lnTo>
                  <a:pt x="95010" y="153112"/>
                </a:lnTo>
                <a:lnTo>
                  <a:pt x="12142" y="70245"/>
                </a:lnTo>
                <a:cubicBezTo>
                  <a:pt x="-9765" y="115965"/>
                  <a:pt x="-2145" y="173115"/>
                  <a:pt x="35955" y="211215"/>
                </a:cubicBezTo>
                <a:cubicBezTo>
                  <a:pt x="71197" y="246457"/>
                  <a:pt x="123585" y="255982"/>
                  <a:pt x="167400" y="238837"/>
                </a:cubicBezTo>
                <a:lnTo>
                  <a:pt x="341707" y="413145"/>
                </a:lnTo>
                <a:cubicBezTo>
                  <a:pt x="349327" y="420765"/>
                  <a:pt x="361710" y="420765"/>
                  <a:pt x="368377" y="413145"/>
                </a:cubicBezTo>
                <a:lnTo>
                  <a:pt x="413145" y="368377"/>
                </a:lnTo>
                <a:cubicBezTo>
                  <a:pt x="420765" y="361710"/>
                  <a:pt x="420765" y="349327"/>
                  <a:pt x="413145" y="34170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E93034C-BBCB-8E45-A0B0-D0A79D816821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2748314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274832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8764B-B619-544A-B07F-4AD1C5B9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008741"/>
            <a:ext cx="11473213" cy="84051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845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443-8D5E-3E40-90E6-4F5A06C7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>
                <a:latin typeface="Aventa" pitchFamily="2" charset="77"/>
              </a:rPr>
              <a:t>Title w/image </a:t>
            </a:r>
            <a:br>
              <a:rPr lang="en-US" dirty="0">
                <a:latin typeface="Aventa" pitchFamily="2" charset="77"/>
              </a:rPr>
            </a:br>
            <a:r>
              <a:rPr lang="en-US" dirty="0" err="1">
                <a:latin typeface="Aventa" pitchFamily="2" charset="77"/>
              </a:rPr>
              <a:t>Aventa</a:t>
            </a:r>
            <a:r>
              <a:rPr lang="en-US" dirty="0">
                <a:latin typeface="Aventa" pitchFamily="2" charset="77"/>
              </a:rPr>
              <a:t>, 34 </a:t>
            </a:r>
            <a:r>
              <a:rPr lang="en-US" dirty="0" err="1">
                <a:latin typeface="Aventa" pitchFamily="2" charset="77"/>
              </a:rPr>
              <a:t>pt</a:t>
            </a:r>
            <a:endParaRPr lang="en-US" dirty="0">
              <a:latin typeface="Aventa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8D876-7713-C049-9D1C-1C6C7052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/>
              <a:t>Aventa</a:t>
            </a:r>
            <a:r>
              <a:rPr lang="en-US" sz="2400"/>
              <a:t>, 24 </a:t>
            </a:r>
            <a:r>
              <a:rPr lang="en-US" sz="2400" err="1"/>
              <a:t>pt</a:t>
            </a:r>
            <a:r>
              <a:rPr lang="en-US" sz="2400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04884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2C16-39B1-5C4E-BC01-EDCE3CCA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/>
              <a:t>Title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C71CD-FDD3-7549-928B-8ECD1BF6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22832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C6CD-AA5E-D74F-90D3-FCAD3493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/>
              <a:t>Title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6AAB-14BB-DB4F-83EF-1857308E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03120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B37F1-0A95-8F42-81A3-A46E3317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BC1F2-7C00-5B4F-BB52-F01C7B55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1</a:t>
            </a:r>
          </a:p>
        </p:txBody>
      </p:sp>
    </p:spTree>
    <p:extLst>
      <p:ext uri="{BB962C8B-B14F-4D97-AF65-F5344CB8AC3E}">
        <p14:creationId xmlns:p14="http://schemas.microsoft.com/office/powerpoint/2010/main" val="1396232564"/>
      </p:ext>
    </p:extLst>
  </p:cSld>
  <p:clrMapOvr>
    <a:masterClrMapping/>
  </p:clrMapOvr>
</p:sld>
</file>

<file path=ppt/theme/theme1.xml><?xml version="1.0" encoding="utf-8"?>
<a:theme xmlns:a="http://schemas.openxmlformats.org/drawingml/2006/main" name="Trellix-Theme1">
  <a:themeElements>
    <a:clrScheme name="Trellix">
      <a:dk1>
        <a:srgbClr val="000000"/>
      </a:dk1>
      <a:lt1>
        <a:srgbClr val="FFFFFF"/>
      </a:lt1>
      <a:dk2>
        <a:srgbClr val="1A1A1A"/>
      </a:dk2>
      <a:lt2>
        <a:srgbClr val="EBEBEB"/>
      </a:lt2>
      <a:accent1>
        <a:srgbClr val="2814FF"/>
      </a:accent1>
      <a:accent2>
        <a:srgbClr val="00A5FF"/>
      </a:accent2>
      <a:accent3>
        <a:srgbClr val="00CD00"/>
      </a:accent3>
      <a:accent4>
        <a:srgbClr val="EBC80A"/>
      </a:accent4>
      <a:accent5>
        <a:srgbClr val="FA9600"/>
      </a:accent5>
      <a:accent6>
        <a:srgbClr val="CD2364"/>
      </a:accent6>
      <a:hlink>
        <a:srgbClr val="2814FF"/>
      </a:hlink>
      <a:folHlink>
        <a:srgbClr val="7D2C8C"/>
      </a:folHlink>
    </a:clrScheme>
    <a:fontScheme name="Aventa">
      <a:majorFont>
        <a:latin typeface="Aventa"/>
        <a:ea typeface=""/>
        <a:cs typeface=""/>
      </a:majorFont>
      <a:minorFont>
        <a:latin typeface="Aven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ellix-Theme1" id="{D68AB1E3-7CBF-1F4E-BF0D-E07B6B825881}" vid="{C9938069-4B1F-DD49-B613-EED4B3E44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7D94324D4AE429E33D59A9C8D207E" ma:contentTypeVersion="7" ma:contentTypeDescription="Create a new document." ma:contentTypeScope="" ma:versionID="f0f707260967d371727374d5abecdf14">
  <xsd:schema xmlns:xsd="http://www.w3.org/2001/XMLSchema" xmlns:xs="http://www.w3.org/2001/XMLSchema" xmlns:p="http://schemas.microsoft.com/office/2006/metadata/properties" xmlns:ns2="1096acf9-35fe-4b61-8d3a-c84007ea114f" targetNamespace="http://schemas.microsoft.com/office/2006/metadata/properties" ma:root="true" ma:fieldsID="08fed3d31a72f415daf185658e1c3a01" ns2:_="">
    <xsd:import namespace="1096acf9-35fe-4b61-8d3a-c84007ea11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6acf9-35fe-4b61-8d3a-c84007ea1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D85450-6329-49AC-8155-E6AED7CF5E6A}"/>
</file>

<file path=customXml/itemProps2.xml><?xml version="1.0" encoding="utf-8"?>
<ds:datastoreItem xmlns:ds="http://schemas.openxmlformats.org/officeDocument/2006/customXml" ds:itemID="{0C432047-EA31-4ACF-BE27-A2739FFB1B9B}"/>
</file>

<file path=customXml/itemProps3.xml><?xml version="1.0" encoding="utf-8"?>
<ds:datastoreItem xmlns:ds="http://schemas.openxmlformats.org/officeDocument/2006/customXml" ds:itemID="{360E34A2-063A-4AE0-A9FE-2DBABDEF561E}"/>
</file>

<file path=docProps/app.xml><?xml version="1.0" encoding="utf-8"?>
<Properties xmlns="http://schemas.openxmlformats.org/officeDocument/2006/extended-properties" xmlns:vt="http://schemas.openxmlformats.org/officeDocument/2006/docPropsVTypes">
  <Template>Trellix-Theme1</Template>
  <TotalTime>2230</TotalTime>
  <Words>1910</Words>
  <Application>Microsoft Macintosh PowerPoint</Application>
  <PresentationFormat>Widescreen</PresentationFormat>
  <Paragraphs>343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AppleColorEmoji</vt:lpstr>
      <vt:lpstr>Arial</vt:lpstr>
      <vt:lpstr>Aventa</vt:lpstr>
      <vt:lpstr>Aventa Bold</vt:lpstr>
      <vt:lpstr>Aventa Medium</vt:lpstr>
      <vt:lpstr>Aventa Semi</vt:lpstr>
      <vt:lpstr>Aventa SemiBold</vt:lpstr>
      <vt:lpstr>Calibri</vt:lpstr>
      <vt:lpstr>Gill Sans</vt:lpstr>
      <vt:lpstr>Helvetica Neue Thin</vt:lpstr>
      <vt:lpstr>Open Sans</vt:lpstr>
      <vt:lpstr>Open Sans Semibold</vt:lpstr>
      <vt:lpstr>System Font Regular</vt:lpstr>
      <vt:lpstr>Trellix-Theme1</vt:lpstr>
      <vt:lpstr>Please Read</vt:lpstr>
      <vt:lpstr>Title goes here Aventa, 34 pt</vt:lpstr>
      <vt:lpstr>Title goes here Aventa, 38 pt</vt:lpstr>
      <vt:lpstr>Title goes here Aventa, 34 pt</vt:lpstr>
      <vt:lpstr>Title goes here Aventa, 34 pt</vt:lpstr>
      <vt:lpstr>Title w/image  Aventa, 34 pt</vt:lpstr>
      <vt:lpstr>Title w/image Aventa, 34 pt</vt:lpstr>
      <vt:lpstr>Title w/image Aventa, 34 pt</vt:lpstr>
      <vt:lpstr>Header – Aventa, 30 pt, two lines Content slide 1</vt:lpstr>
      <vt:lpstr>Header – Aventa, 30 pt, two lines Content slide 2</vt:lpstr>
      <vt:lpstr>Header – Aventa, 30 pt, two lines Content slide 3</vt:lpstr>
      <vt:lpstr>Header – Aventa, 30 pt, two lines Content w/slash slide 1</vt:lpstr>
      <vt:lpstr>Header – Aventa, 30 pt, two lines Content w/slash slide 2</vt:lpstr>
      <vt:lpstr>Header – Aventa, 30 pt, two lines Content w/slash slide 3</vt:lpstr>
      <vt:lpstr>Large Divider Aventa, 46 pt, three lines Section slide 1</vt:lpstr>
      <vt:lpstr>Large Divider Aventa, 46 pt, three lines Section slide 2</vt:lpstr>
      <vt:lpstr>Large Divider Aventa, 46 pt, three lines Section slide 3</vt:lpstr>
      <vt:lpstr>PowerPoint Presentation</vt:lpstr>
      <vt:lpstr>PowerPoint Presentation</vt:lpstr>
      <vt:lpstr>Aventa, 30 pt, two lines Two-column slide</vt:lpstr>
      <vt:lpstr>Aventa, 30 pt, two lines Comparison slide</vt:lpstr>
      <vt:lpstr>Content w/image  Aventa, 30 pt, two lines</vt:lpstr>
      <vt:lpstr>Content w/image  Aventa, 30 pt, two lines</vt:lpstr>
      <vt:lpstr>Content w/image Aventa, 30 pt, two lines</vt:lpstr>
      <vt:lpstr>Content w/image  Aventa, 30 pt, two lines</vt:lpstr>
      <vt:lpstr>Content w/image Aventa, 30 pt, two lines</vt:lpstr>
      <vt:lpstr>Aventa, 30 pt, two lines Free slide</vt:lpstr>
      <vt:lpstr>Aventa, 46 pt, six lines Statement slide</vt:lpstr>
      <vt:lpstr>Aventa, 40 pt, six lines Quote slide</vt:lpstr>
      <vt:lpstr>Plug and Play 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PowerPoint Presentation</vt:lpstr>
      <vt:lpstr>Master Slides</vt:lpstr>
      <vt:lpstr>Content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Palettes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Romero-Aleman, Arilene</dc:creator>
  <cp:lastModifiedBy>Gaffney, Melissa (Enterprise)</cp:lastModifiedBy>
  <cp:revision>175</cp:revision>
  <dcterms:created xsi:type="dcterms:W3CDTF">2021-12-23T18:22:38Z</dcterms:created>
  <dcterms:modified xsi:type="dcterms:W3CDTF">2022-01-17T01:37:40Z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0x01010017D7D94324D4AE429E33D59A9C8D207E</vt:lpwstr>
  </property>
</Properties>
</file>